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2" r:id="rId2"/>
    <p:sldId id="265" r:id="rId3"/>
    <p:sldId id="266" r:id="rId4"/>
    <p:sldId id="263" r:id="rId5"/>
    <p:sldId id="267" r:id="rId6"/>
    <p:sldId id="268" r:id="rId7"/>
    <p:sldId id="269" r:id="rId8"/>
    <p:sldId id="271" r:id="rId9"/>
    <p:sldId id="270" r:id="rId10"/>
    <p:sldId id="272" r:id="rId11"/>
    <p:sldId id="273" r:id="rId12"/>
    <p:sldId id="274" r:id="rId13"/>
  </p:sldIdLst>
  <p:sldSz cx="9144000" cy="6858000" type="screen4x3"/>
  <p:notesSz cx="6858000" cy="9144000"/>
  <p:custDataLst>
    <p:tags r:id="rId16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676C"/>
    <a:srgbClr val="4D4D4D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666" autoAdjust="0"/>
    <p:restoredTop sz="96656" autoAdjust="0"/>
  </p:normalViewPr>
  <p:slideViewPr>
    <p:cSldViewPr snapToGrid="0">
      <p:cViewPr>
        <p:scale>
          <a:sx n="200" d="100"/>
          <a:sy n="200" d="100"/>
        </p:scale>
        <p:origin x="3256" y="400"/>
      </p:cViewPr>
      <p:guideLst>
        <p:guide orient="horz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64" d="100"/>
          <a:sy n="64" d="100"/>
        </p:scale>
        <p:origin x="-334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DB2EA-6940-4973-8AB4-F128B6F0DF73}" type="datetimeFigureOut">
              <a:rPr lang="de-DE" smtClean="0"/>
              <a:t>10.01.24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7C63F-269A-4CA4-B68B-E485A2DF775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961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C81E5-FAA2-404A-BC25-EC2F52FDB34E}" type="datetimeFigureOut">
              <a:rPr lang="de-DE" smtClean="0"/>
              <a:t>10.01.24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D4542-6959-4BD1-9E2D-9129EB622A0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18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2040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7575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5791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9640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4333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6366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842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8907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94401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79155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2165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D4542-6959-4BD1-9E2D-9129EB622A02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1505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717198" y="3306482"/>
            <a:ext cx="4976116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lIns="216000" tIns="7200" rIns="216000" bIns="7200" anchor="ctr" anchorCtr="0">
            <a:spAutoFit/>
          </a:bodyPr>
          <a:lstStyle>
            <a:lvl1pPr algn="l"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Hier steht der Titel der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19999" y="6375600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>
              <a:defRPr lang="de-DE" smtClean="0"/>
            </a:lvl1pPr>
          </a:lstStyle>
          <a:p>
            <a:r>
              <a:rPr lang="de-DE"/>
              <a:t>VORNAME NACHNAME / AWO BUNDESVERBAND E. V. / DATUM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717198" y="3938715"/>
            <a:ext cx="5796661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/>
              <a:t>Präsentation. Intimus </a:t>
            </a:r>
            <a:r>
              <a:rPr lang="de-DE" dirty="0" err="1"/>
              <a:t>eum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17198" y="4570947"/>
            <a:ext cx="5334996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 err="1"/>
              <a:t>volorror</a:t>
            </a:r>
            <a:r>
              <a:rPr lang="de-DE" dirty="0"/>
              <a:t> </a:t>
            </a:r>
            <a:r>
              <a:rPr lang="de-DE" dirty="0" err="1"/>
              <a:t>sum</a:t>
            </a:r>
            <a:r>
              <a:rPr lang="de-DE" dirty="0"/>
              <a:t> et </a:t>
            </a:r>
            <a:r>
              <a:rPr lang="de-DE" dirty="0" err="1"/>
              <a:t>idis</a:t>
            </a:r>
            <a:r>
              <a:rPr lang="de-DE" dirty="0"/>
              <a:t> </a:t>
            </a:r>
            <a:r>
              <a:rPr lang="de-DE" dirty="0" err="1"/>
              <a:t>dolu</a:t>
            </a:r>
            <a:endParaRPr lang="de-DE" dirty="0"/>
          </a:p>
        </p:txBody>
      </p:sp>
      <p:sp>
        <p:nvSpPr>
          <p:cNvPr id="24" name="Textplatzhalter 4">
            <a:extLst>
              <a:ext uri="{FF2B5EF4-FFF2-40B4-BE49-F238E27FC236}">
                <a16:creationId xmlns:a16="http://schemas.microsoft.com/office/drawing/2014/main" id="{B459E5E3-0034-4916-A6B5-DCD6B3BA3A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8568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B65BFE4-476A-E57A-505C-5C986BC96D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171" y="552593"/>
            <a:ext cx="2764565" cy="86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391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0" y="1233857"/>
            <a:ext cx="432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06694" y="6375541"/>
            <a:ext cx="697306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4000" y="2115046"/>
            <a:ext cx="4320000" cy="3734321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0000" y="1276401"/>
            <a:ext cx="3186000" cy="4553999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8522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0" y="1233857"/>
            <a:ext cx="432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06694" y="6375541"/>
            <a:ext cx="697306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4000" y="1526246"/>
            <a:ext cx="4320000" cy="3392595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0000" y="1276401"/>
            <a:ext cx="3186000" cy="4553999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19">
            <a:extLst>
              <a:ext uri="{FF2B5EF4-FFF2-40B4-BE49-F238E27FC236}">
                <a16:creationId xmlns:a16="http://schemas.microsoft.com/office/drawing/2014/main" id="{75D3A42C-E2AF-4F83-8187-235E39CDF10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284000" y="5218386"/>
            <a:ext cx="4320000" cy="642494"/>
          </a:xfrm>
          <a:prstGeom prst="rect">
            <a:avLst/>
          </a:prstGeom>
        </p:spPr>
        <p:txBody>
          <a:bodyPr lIns="0" tIns="0" rIns="0" bIns="0" anchor="b"/>
          <a:lstStyle>
            <a:lvl1pPr>
              <a:lnSpc>
                <a:spcPts val="1700"/>
              </a:lnSpc>
              <a:defRPr sz="14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buClr>
                <a:schemeClr val="tx2"/>
              </a:buClr>
              <a:defRPr sz="1400"/>
            </a:lvl4pPr>
            <a:lvl5pPr>
              <a:buClr>
                <a:schemeClr val="tx2"/>
              </a:buClr>
              <a:defRPr sz="1400"/>
            </a:lvl5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04770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sei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749453F8-24A2-5925-D21E-DCC5DADABAE2}"/>
              </a:ext>
            </a:extLst>
          </p:cNvPr>
          <p:cNvSpPr/>
          <p:nvPr userDrawn="1"/>
        </p:nvSpPr>
        <p:spPr>
          <a:xfrm>
            <a:off x="6911580" y="541421"/>
            <a:ext cx="2231672" cy="873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E3A4430-461E-57C5-E907-C6DDE8D186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806" y="692718"/>
            <a:ext cx="1815713" cy="569825"/>
          </a:xfrm>
          <a:prstGeom prst="rect">
            <a:avLst/>
          </a:prstGeom>
        </p:spPr>
      </p:pic>
      <p:sp>
        <p:nvSpPr>
          <p:cNvPr id="11" name="Titel 1">
            <a:extLst>
              <a:ext uri="{FF2B5EF4-FFF2-40B4-BE49-F238E27FC236}">
                <a16:creationId xmlns:a16="http://schemas.microsoft.com/office/drawing/2014/main" id="{BEF3E241-F407-4DDC-BCEC-07B7E9686D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198" y="3352678"/>
            <a:ext cx="4680000" cy="1066111"/>
          </a:xfrm>
          <a:prstGeom prst="rect">
            <a:avLst/>
          </a:prstGeom>
          <a:noFill/>
          <a:ln>
            <a:noFill/>
          </a:ln>
        </p:spPr>
        <p:txBody>
          <a:bodyPr wrap="square" lIns="216000" tIns="7200" rIns="216000" bIns="7200" anchor="t" anchorCtr="0">
            <a:spAutoFit/>
          </a:bodyPr>
          <a:lstStyle>
            <a:lvl1pPr algn="l">
              <a:lnSpc>
                <a:spcPts val="4100"/>
              </a:lnSpc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Vielen Dank für Ihre</a:t>
            </a:r>
            <a:br>
              <a:rPr lang="de-DE" dirty="0"/>
            </a:br>
            <a:r>
              <a:rPr lang="de-DE" dirty="0"/>
              <a:t>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35473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09EC700-BB3B-41CA-A63A-2938058115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019FDA3-562A-420D-9FDF-051A14BC9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wrap="square" lIns="0" tIns="0" rIns="0" bIns="0" anchor="t" anchorCtr="0">
            <a:spAutoFit/>
          </a:bodyPr>
          <a:lstStyle>
            <a:lvl1pPr>
              <a:defRPr lang="de-DE" smtClean="0"/>
            </a:lvl1pPr>
          </a:lstStyle>
          <a:p>
            <a:r>
              <a:rPr lang="de-DE"/>
              <a:t>VORNAME NACHNAME / AWO BUNDESVERBAND E. V. / DATUM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53A8F27-3962-4674-B727-8D1A7F144D5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BEF3E241-F407-4DDC-BCEC-07B7E9686D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7198" y="3306219"/>
            <a:ext cx="3154912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none" lIns="216000" tIns="7200" rIns="216000" bIns="7200" anchor="ctr" anchorCtr="0">
            <a:spAutoFit/>
          </a:bodyPr>
          <a:lstStyle>
            <a:lvl1pPr algn="l">
              <a:defRPr sz="3600"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dirty="0"/>
              <a:t>Hier steht die</a:t>
            </a:r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106400FE-51BE-4E4E-8E14-82DF4E5AD1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7198" y="3938715"/>
            <a:ext cx="4001297" cy="56853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</a:pPr>
            <a:r>
              <a:rPr lang="de-DE" dirty="0"/>
              <a:t>Kapitelüberschrift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81FAD138-3EB1-450D-A19B-2766A355799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7198" y="2719543"/>
            <a:ext cx="2359822" cy="568538"/>
          </a:xfrm>
          <a:prstGeom prst="rect">
            <a:avLst/>
          </a:prstGeom>
          <a:noFill/>
          <a:ln>
            <a:noFill/>
          </a:ln>
        </p:spPr>
        <p:txBody>
          <a:bodyPr vert="horz" wrap="none" lIns="216000" tIns="7200" rIns="216000" bIns="7200" rtlCol="0" anchor="ctr" anchorCtr="0">
            <a:spAutoFit/>
          </a:bodyPr>
          <a:lstStyle>
            <a:lvl1pPr>
              <a:defRPr lang="de-DE" sz="3600" b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r>
              <a:rPr lang="de-DE" dirty="0">
                <a:solidFill>
                  <a:schemeClr val="tx2"/>
                </a:solidFill>
              </a:rPr>
              <a:t>#. Kapitel</a:t>
            </a:r>
          </a:p>
        </p:txBody>
      </p:sp>
    </p:spTree>
    <p:extLst>
      <p:ext uri="{BB962C8B-B14F-4D97-AF65-F5344CB8AC3E}">
        <p14:creationId xmlns:p14="http://schemas.microsoft.com/office/powerpoint/2010/main" val="168031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1222427"/>
            <a:ext cx="6660000" cy="3847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Agenda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94BD39A7-D3C0-4EEC-BFD4-E217EFBA6C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1805527"/>
            <a:ext cx="3512896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1. Kapitel in 25 pt</a:t>
            </a:r>
          </a:p>
          <a:p>
            <a:pPr lvl="1"/>
            <a:r>
              <a:rPr lang="de-DE" dirty="0"/>
              <a:t>1.1. </a:t>
            </a:r>
            <a:r>
              <a:rPr lang="de-DE" sz="1900" b="0" i="0" u="none" strike="noStrike" baseline="0" dirty="0">
                <a:latin typeface="ArialMT"/>
              </a:rPr>
              <a:t>Unterkapitel in 19 pt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1.2. Unterkapitel</a:t>
            </a:r>
            <a:endParaRPr lang="de-DE" dirty="0"/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4F761635-273E-450E-9199-235A10990AF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72000" y="1805527"/>
            <a:ext cx="3512896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4. Kapitel</a:t>
            </a:r>
          </a:p>
          <a:p>
            <a:pPr lvl="1"/>
            <a:r>
              <a:rPr lang="de-DE" dirty="0"/>
              <a:t>4.1.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4.2. Unterkapitel</a:t>
            </a:r>
            <a:endParaRPr lang="de-DE" dirty="0"/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4F11B006-BFF7-4D34-9824-F9A2C0521D2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7198" y="2976923"/>
            <a:ext cx="3512896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2. Kapitel</a:t>
            </a:r>
          </a:p>
          <a:p>
            <a:pPr lvl="1"/>
            <a:r>
              <a:rPr lang="de-DE" dirty="0"/>
              <a:t>2.1.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2.2. Unterkapitel</a:t>
            </a:r>
            <a:endParaRPr lang="de-DE" dirty="0"/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A7D29BDD-1410-43FE-AE14-00F49394841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0" y="2976923"/>
            <a:ext cx="3512896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5. Kapitel</a:t>
            </a:r>
          </a:p>
          <a:p>
            <a:pPr lvl="1"/>
            <a:r>
              <a:rPr lang="de-DE" dirty="0"/>
              <a:t>5.1.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5.2. Unterkapitel</a:t>
            </a:r>
            <a:endParaRPr lang="de-DE" dirty="0"/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EB8A8B0A-6E87-47B4-B7F8-DC9B0A11385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7198" y="4148319"/>
            <a:ext cx="3512896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3. Kapitel</a:t>
            </a:r>
          </a:p>
          <a:p>
            <a:pPr lvl="1"/>
            <a:r>
              <a:rPr lang="de-DE" dirty="0"/>
              <a:t>3.1.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3.2. Unterkapitel</a:t>
            </a:r>
            <a:endParaRPr lang="de-DE" dirty="0"/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4C58E79D-C688-4B3C-B007-B18B2B8B600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72000" y="4148319"/>
            <a:ext cx="3512896" cy="100584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2500" b="1">
                <a:solidFill>
                  <a:schemeClr val="tx2"/>
                </a:solidFill>
              </a:defRPr>
            </a:lvl1pPr>
            <a:lvl2pPr marL="450850" indent="0">
              <a:buNone/>
              <a:defRPr lang="en-GB" sz="1900" b="0" i="0" u="none" strike="noStrike" baseline="0" smtClean="0"/>
            </a:lvl2pPr>
            <a:lvl3pPr marL="787400" indent="-34290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de-DE" dirty="0"/>
              <a:t>6. Kapitel</a:t>
            </a:r>
          </a:p>
          <a:p>
            <a:pPr lvl="1"/>
            <a:r>
              <a:rPr lang="de-DE" dirty="0"/>
              <a:t>6.1. </a:t>
            </a:r>
            <a:r>
              <a:rPr lang="de-DE" sz="1900" b="0" i="0" u="none" strike="noStrike" baseline="0" dirty="0">
                <a:latin typeface="ArialMT"/>
              </a:rPr>
              <a:t>Unterkapitel</a:t>
            </a:r>
          </a:p>
          <a:p>
            <a:pPr lvl="1"/>
            <a:r>
              <a:rPr lang="de-DE" sz="1900" b="0" i="0" u="none" strike="noStrike" baseline="0" dirty="0">
                <a:latin typeface="ArialMT"/>
              </a:rPr>
              <a:t>6.2. Unterkapitel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0536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groß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222427"/>
            <a:ext cx="6660000" cy="38472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lang="de-DE" sz="2500" dirty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8" name="Textplatzhalter 19">
            <a:extLst>
              <a:ext uri="{FF2B5EF4-FFF2-40B4-BE49-F238E27FC236}">
                <a16:creationId xmlns:a16="http://schemas.microsoft.com/office/drawing/2014/main" id="{65E693F4-7601-4892-AF28-E1A94E8105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19998" y="1877013"/>
            <a:ext cx="6660000" cy="2923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b="1"/>
            </a:lvl1pPr>
          </a:lstStyle>
          <a:p>
            <a:pPr lvl="0"/>
            <a:r>
              <a:rPr lang="de-DE" dirty="0"/>
              <a:t>Zwischenüberschrift hinzufügen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9998" y="2175974"/>
            <a:ext cx="6660000" cy="3780000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831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seite Zwischen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1233857"/>
            <a:ext cx="6660000" cy="29238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Zwischenüberschrift hinzufügen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9998" y="1539000"/>
            <a:ext cx="6660000" cy="2324340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514F9326-45EB-4C8E-85CC-F35C71F406F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998" y="4418229"/>
            <a:ext cx="6660000" cy="1407852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050"/>
              </a:lnSpc>
              <a:defRPr sz="1700"/>
            </a:lvl1pPr>
            <a:lvl2pPr>
              <a:lnSpc>
                <a:spcPts val="2050"/>
              </a:lnSpc>
              <a:defRPr sz="1700"/>
            </a:lvl2pPr>
            <a:lvl3pPr>
              <a:lnSpc>
                <a:spcPts val="2050"/>
              </a:lnSpc>
              <a:defRPr sz="1700"/>
            </a:lvl3pPr>
            <a:lvl4pPr>
              <a:lnSpc>
                <a:spcPts val="2050"/>
              </a:lnSpc>
              <a:buClr>
                <a:schemeClr val="tx2"/>
              </a:buClr>
              <a:defRPr sz="1700"/>
            </a:lvl4pPr>
            <a:lvl5pPr>
              <a:lnSpc>
                <a:spcPts val="2050"/>
              </a:lnSpc>
              <a:buClr>
                <a:schemeClr val="tx2"/>
              </a:buClr>
              <a:defRPr sz="17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BEC0F5FB-F31D-4D69-9C01-F8F41B19C7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7550" y="4151310"/>
            <a:ext cx="6659563" cy="238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700" b="1">
                <a:latin typeface="+mj-lt"/>
              </a:defRPr>
            </a:lvl1pPr>
          </a:lstStyle>
          <a:p>
            <a:pPr lvl="0"/>
            <a:r>
              <a:rPr lang="de-DE" dirty="0"/>
              <a:t>Zwischenüberschrift hinzufügen</a:t>
            </a:r>
          </a:p>
        </p:txBody>
      </p:sp>
    </p:spTree>
    <p:extLst>
      <p:ext uri="{BB962C8B-B14F-4D97-AF65-F5344CB8AC3E}">
        <p14:creationId xmlns:p14="http://schemas.microsoft.com/office/powerpoint/2010/main" val="332313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233857"/>
            <a:ext cx="432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06694" y="6375541"/>
            <a:ext cx="697306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9998" y="2115046"/>
            <a:ext cx="4320000" cy="3734321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18000" y="1306882"/>
            <a:ext cx="3186000" cy="21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8AE079F9-B2EA-4D2F-AE1B-7BE03196CCB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418000" y="3689367"/>
            <a:ext cx="3186000" cy="21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72448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0" y="1233857"/>
            <a:ext cx="4320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06694" y="6375541"/>
            <a:ext cx="697306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284000" y="2115046"/>
            <a:ext cx="4320000" cy="3734321"/>
          </a:xfrm>
          <a:prstGeom prst="rect">
            <a:avLst/>
          </a:prstGeom>
        </p:spPr>
        <p:txBody>
          <a:bodyPr lIns="0" tIns="0" rIns="0" bIns="0"/>
          <a:lstStyle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20000" y="1294182"/>
            <a:ext cx="3186000" cy="21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8AE079F9-B2EA-4D2F-AE1B-7BE03196CCB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20000" y="3676667"/>
            <a:ext cx="3186000" cy="2160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14763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222427"/>
            <a:ext cx="4536000" cy="384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06694" y="6375541"/>
            <a:ext cx="697306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9998" y="2143625"/>
            <a:ext cx="4536000" cy="3717258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/>
            </a:lvl1pPr>
            <a:lvl2pPr>
              <a:defRPr sz="1900"/>
            </a:lvl2pPr>
            <a:lvl3pPr>
              <a:defRPr sz="1900"/>
            </a:lvl3pPr>
            <a:lvl4pPr>
              <a:buClr>
                <a:schemeClr val="tx2"/>
              </a:buClr>
              <a:defRPr sz="1900"/>
            </a:lvl4pPr>
            <a:lvl5pPr>
              <a:buClr>
                <a:schemeClr val="tx2"/>
              </a:buClr>
              <a:defRPr sz="19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18000" y="1263702"/>
            <a:ext cx="3186000" cy="4554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9A3DE682-6273-4FE1-AAB5-11D392FBA23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20000" y="1853198"/>
            <a:ext cx="4536000" cy="29238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1900" b="1"/>
            </a:lvl1pPr>
          </a:lstStyle>
          <a:p>
            <a:pPr lvl="0"/>
            <a:r>
              <a:rPr lang="de-DE" dirty="0"/>
              <a:t>Zwischenüberschrift hinzufügen</a:t>
            </a:r>
          </a:p>
        </p:txBody>
      </p:sp>
    </p:spTree>
    <p:extLst>
      <p:ext uri="{BB962C8B-B14F-4D97-AF65-F5344CB8AC3E}">
        <p14:creationId xmlns:p14="http://schemas.microsoft.com/office/powerpoint/2010/main" val="386566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 Kombi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60A060-E135-4D91-8FE2-F45A6BFEA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214807"/>
            <a:ext cx="4536000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27AEA6C-B3BF-4D84-BC98-6F38DB203F0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906694" y="6375541"/>
            <a:ext cx="697306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93DD6E-215C-4AEA-BE2C-E07A14DA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0B991C5-FBD7-48D6-8126-E174724CC01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7198" y="540000"/>
            <a:ext cx="1854207" cy="197510"/>
          </a:xfrm>
          <a:prstGeom prst="rect">
            <a:avLst/>
          </a:prstGeom>
          <a:solidFill>
            <a:schemeClr val="tx2"/>
          </a:solidFill>
        </p:spPr>
        <p:txBody>
          <a:bodyPr vert="horz" wrap="none" lIns="72000" tIns="21600" rIns="72000" bIns="21600" rtlCol="0" anchor="ctr" anchorCtr="0">
            <a:spAutoFit/>
          </a:bodyPr>
          <a:lstStyle>
            <a:lvl1pPr>
              <a:defRPr lang="de-DE" sz="1000" b="1" cap="all" dirty="0" smtClean="0">
                <a:solidFill>
                  <a:schemeClr val="bg1"/>
                </a:solidFill>
              </a:defRPr>
            </a:lvl1pPr>
            <a:lvl2pPr>
              <a:defRPr lang="de-DE" sz="1800" dirty="0" smtClean="0"/>
            </a:lvl2pPr>
            <a:lvl3pPr>
              <a:defRPr lang="de-DE" sz="1800" dirty="0" smtClean="0"/>
            </a:lvl3pPr>
            <a:lvl4pPr>
              <a:defRPr lang="de-DE" sz="1800" dirty="0" smtClean="0"/>
            </a:lvl4pPr>
            <a:lvl5pPr>
              <a:defRPr lang="en-GB" sz="1800" dirty="0"/>
            </a:lvl5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8F161536-3D79-42CE-A9F3-C0A5677D217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9998" y="2085975"/>
            <a:ext cx="4536000" cy="3774908"/>
          </a:xfrm>
          <a:prstGeom prst="rect">
            <a:avLst/>
          </a:prstGeom>
        </p:spPr>
        <p:txBody>
          <a:bodyPr lIns="0" tIns="0" rIns="0" bIns="0"/>
          <a:lstStyle>
            <a:lvl1pPr>
              <a:defRPr sz="1900"/>
            </a:lvl1pPr>
            <a:lvl2pPr>
              <a:defRPr sz="1900"/>
            </a:lvl2pPr>
            <a:lvl3pPr>
              <a:defRPr sz="1900"/>
            </a:lvl3pPr>
            <a:lvl4pPr>
              <a:buClr>
                <a:schemeClr val="tx2"/>
              </a:buClr>
              <a:defRPr sz="1900"/>
            </a:lvl4pPr>
            <a:lvl5pPr>
              <a:buClr>
                <a:schemeClr val="tx2"/>
              </a:buClr>
              <a:defRPr sz="19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B5C8274-4F2B-4CB4-AC0E-660C780B938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418000" y="1263702"/>
            <a:ext cx="3186000" cy="4554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51572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06694" y="6375541"/>
            <a:ext cx="697306" cy="15388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/>
              <a:t> SEITE </a:t>
            </a:r>
            <a:fld id="{0B00A24D-5804-491B-8E75-D94872E9DAC3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19999" y="6375541"/>
            <a:ext cx="6660000" cy="15388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algn="l">
              <a:defRPr sz="1000" cap="all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VORNAME NACHNAME / AWO BUNDESVERBAND E. V. / DATUM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F30D1D0-F64C-FBF4-BD0F-961538786EA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421" y="375653"/>
            <a:ext cx="1617437" cy="50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60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900" b="1" kern="1200" baseline="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E2001A"/>
        </a:buClr>
        <a:buSzTx/>
        <a:buFont typeface="Wingdings" panose="05000000000000000000" pitchFamily="2" charset="2"/>
        <a:buNone/>
        <a:tabLst/>
        <a:defRPr lang="de-DE" sz="1900" kern="1200" baseline="0" noProof="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77800" algn="l" defTabSz="914400" rtl="0" eaLnBrk="1" latinLnBrk="0" hangingPunct="1">
        <a:spcBef>
          <a:spcPts val="0"/>
        </a:spcBef>
        <a:buClr>
          <a:schemeClr val="tx2"/>
        </a:buClr>
        <a:buSzPct val="66000"/>
        <a:buFont typeface="Wingdings" panose="05000000000000000000" pitchFamily="2" charset="2"/>
        <a:buChar char="n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444500" indent="0" algn="l" defTabSz="914400" rtl="0" eaLnBrk="1" latinLnBrk="0" hangingPunct="1">
        <a:lnSpc>
          <a:spcPct val="100000"/>
        </a:lnSpc>
        <a:spcBef>
          <a:spcPts val="0"/>
        </a:spcBef>
        <a:buClr>
          <a:schemeClr val="tx2"/>
        </a:buClr>
        <a:buSzPct val="75000"/>
        <a:buFont typeface="Wingdings" panose="05000000000000000000" pitchFamily="2" charset="2"/>
        <a:buNone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630238" marR="0" indent="-182563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E2001A"/>
        </a:buClr>
        <a:buSzPct val="100000"/>
        <a:buFont typeface="Wingdings" panose="05000000000000000000" pitchFamily="2" charset="2"/>
        <a:buChar char="§"/>
        <a:tabLst/>
        <a:defRPr lang="de-DE" sz="19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809625" marR="0" indent="-209550" algn="l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E2001A"/>
        </a:buClr>
        <a:buSzPct val="100000"/>
        <a:buFont typeface="Arial Black" panose="020B0A04020102020204" pitchFamily="34" charset="0"/>
        <a:buChar char="−"/>
        <a:tabLst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3EB17F61-2BFB-4A1C-B339-F17E148839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Hier steht der Titel der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3" name="Untertitel 12">
            <a:extLst>
              <a:ext uri="{FF2B5EF4-FFF2-40B4-BE49-F238E27FC236}">
                <a16:creationId xmlns:a16="http://schemas.microsoft.com/office/drawing/2014/main" id="{120729B8-501C-44A1-913A-2AA5DD82AD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de-DE" dirty="0"/>
              <a:t>Präsentation. Intimus eum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75FEB6DE-DCAD-4C00-9588-0E58F47EA6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volorror sum et idis dolu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6FB71259-C42B-4E73-87FC-346206FF30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</p:spTree>
    <p:extLst>
      <p:ext uri="{BB962C8B-B14F-4D97-AF65-F5344CB8AC3E}">
        <p14:creationId xmlns:p14="http://schemas.microsoft.com/office/powerpoint/2010/main" val="386721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E2E9AEE-BBB8-4ABF-8EA6-92D52995B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0" y="1233857"/>
            <a:ext cx="4320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/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C94992-DF88-4674-B25E-20B4D13792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23713" y="6375541"/>
            <a:ext cx="580287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7EF1E6-2AEA-4858-B7B9-852F02462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CE5D7FC7-94D0-4E4A-8547-0D658071F89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6C0AE9B-BCCC-4C1F-935E-98F18FE9587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6AD11B36-3AA3-4A6B-9755-F3B46DAC9E6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05880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E2E9AEE-BBB8-4ABF-8EA6-92D52995B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Hier steht eine Zwischenüberschrift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5C94992-DF88-4674-B25E-20B4D13792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23713" y="6375541"/>
            <a:ext cx="580287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F7EF1E6-2AEA-4858-B7B9-852F02462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6C0AE9B-BCCC-4C1F-935E-98F18FE9587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8E2792F-F4F1-43D4-BF64-047BFF3E74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</a:p>
        </p:txBody>
      </p:sp>
      <p:pic>
        <p:nvPicPr>
          <p:cNvPr id="19" name="Bildplatzhalter 18">
            <a:extLst>
              <a:ext uri="{FF2B5EF4-FFF2-40B4-BE49-F238E27FC236}">
                <a16:creationId xmlns:a16="http://schemas.microsoft.com/office/drawing/2014/main" id="{6AD11B36-3AA3-4A6B-9755-F3B46DAC9E6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2"/>
          <a:stretch>
            <a:fillRect/>
          </a:stretch>
        </p:blipFill>
        <p:spPr/>
      </p:pic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F932858-A9D0-4024-A924-7EA018833D7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Das ist eine Bildunterschrift in Arial 14 pt. Faciis molo</a:t>
            </a:r>
          </a:p>
          <a:p>
            <a:r>
              <a:rPr lang="de-DE" dirty="0"/>
              <a:t>tenda demqui net electo dolesti aspicit et utem. Se</a:t>
            </a:r>
          </a:p>
          <a:p>
            <a:r>
              <a:rPr lang="de-DE" dirty="0" err="1"/>
              <a:t>nimolestrum</a:t>
            </a:r>
            <a:r>
              <a:rPr lang="de-DE" dirty="0"/>
              <a:t> </a:t>
            </a:r>
            <a:r>
              <a:rPr lang="de-DE" dirty="0" err="1"/>
              <a:t>alitem</a:t>
            </a:r>
            <a:r>
              <a:rPr lang="de-DE" dirty="0"/>
              <a:t> quas </a:t>
            </a:r>
            <a:r>
              <a:rPr lang="de-DE" dirty="0" err="1"/>
              <a:t>quat</a:t>
            </a:r>
            <a:r>
              <a:rPr lang="de-DE" dirty="0"/>
              <a:t>. Ex </a:t>
            </a:r>
            <a:r>
              <a:rPr lang="de-DE" dirty="0" err="1"/>
              <a:t>estrunt</a:t>
            </a:r>
            <a:r>
              <a:rPr lang="de-DE" dirty="0"/>
              <a:t> </a:t>
            </a:r>
            <a:r>
              <a:rPr lang="de-DE" dirty="0" err="1"/>
              <a:t>fuga</a:t>
            </a:r>
            <a:r>
              <a:rPr lang="de-DE" dirty="0"/>
              <a:t>. </a:t>
            </a:r>
            <a:r>
              <a:rPr lang="de-DE" dirty="0" err="1"/>
              <a:t>Itate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5651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3AA0EA-8408-4F14-B789-15ADFA5C2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Vielen Dank für Ihre</a:t>
            </a:r>
            <a:br>
              <a:rPr lang="de-DE" dirty="0"/>
            </a:br>
            <a:r>
              <a:rPr lang="de-DE" dirty="0"/>
              <a:t>Aufmerksamkeit!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9FA4E90-B299-4F8B-A941-09207B049D7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62975" y="6375400"/>
            <a:ext cx="581025" cy="1539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EBD22C-9C25-456A-9B20-4326A86FB871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75400"/>
            <a:ext cx="6659563" cy="153988"/>
          </a:xfrm>
        </p:spPr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</p:spTree>
    <p:extLst>
      <p:ext uri="{BB962C8B-B14F-4D97-AF65-F5344CB8AC3E}">
        <p14:creationId xmlns:p14="http://schemas.microsoft.com/office/powerpoint/2010/main" val="4165604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BD1628B-5643-436E-A3A3-327D79E62C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94245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0521493-4CEC-41BB-8F2E-354051951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1BFCD11C-50A7-4ACB-A4A5-7A3BF4C94E1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19" name="Titel 18">
            <a:extLst>
              <a:ext uri="{FF2B5EF4-FFF2-40B4-BE49-F238E27FC236}">
                <a16:creationId xmlns:a16="http://schemas.microsoft.com/office/drawing/2014/main" id="{0963AD79-60C2-4B62-95C1-5DE5D0F26A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Hier steht die</a:t>
            </a:r>
          </a:p>
        </p:txBody>
      </p:sp>
      <p:sp>
        <p:nvSpPr>
          <p:cNvPr id="20" name="Untertitel 19">
            <a:extLst>
              <a:ext uri="{FF2B5EF4-FFF2-40B4-BE49-F238E27FC236}">
                <a16:creationId xmlns:a16="http://schemas.microsoft.com/office/drawing/2014/main" id="{E07E186D-3F7D-40EC-9AB4-549B19BFDD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Kapitelüberschrift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4FDAA825-7EAF-4EC7-80F8-1D67F75267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1. Kapitel</a:t>
            </a:r>
          </a:p>
        </p:txBody>
      </p:sp>
    </p:spTree>
    <p:extLst>
      <p:ext uri="{BB962C8B-B14F-4D97-AF65-F5344CB8AC3E}">
        <p14:creationId xmlns:p14="http://schemas.microsoft.com/office/powerpoint/2010/main" val="696159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el 53">
            <a:extLst>
              <a:ext uri="{FF2B5EF4-FFF2-40B4-BE49-F238E27FC236}">
                <a16:creationId xmlns:a16="http://schemas.microsoft.com/office/drawing/2014/main" id="{4FC7C184-A833-4AA4-9A38-7D5C04D2F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CE5A616-AF70-4883-8F04-A896393354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94245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4F6BCB-FEBA-4088-82C6-92A16D94E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55" name="Textplatzhalter 54">
            <a:extLst>
              <a:ext uri="{FF2B5EF4-FFF2-40B4-BE49-F238E27FC236}">
                <a16:creationId xmlns:a16="http://schemas.microsoft.com/office/drawing/2014/main" id="{F32C860D-964A-4581-B51A-BF22CA3C35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A03B9431-031D-4F23-B2F6-7FCACDFCE53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de-DE" dirty="0"/>
              <a:t>1. Kapitel in 25 pt</a:t>
            </a:r>
          </a:p>
          <a:p>
            <a:pPr lvl="1"/>
            <a:r>
              <a:rPr lang="de-DE" dirty="0"/>
              <a:t>1.1. Unterkapitel in 19 pt</a:t>
            </a:r>
          </a:p>
          <a:p>
            <a:pPr lvl="1"/>
            <a:r>
              <a:rPr lang="de-DE" dirty="0"/>
              <a:t>1.2. Unterkapitel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4631E459-ED04-4B38-8BC4-2C53D37BB6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de-DE" dirty="0"/>
              <a:t>4. Kapitel</a:t>
            </a:r>
          </a:p>
          <a:p>
            <a:pPr lvl="1"/>
            <a:r>
              <a:rPr lang="de-DE" dirty="0"/>
              <a:t>4.1. Unterkapitel</a:t>
            </a:r>
          </a:p>
          <a:p>
            <a:pPr lvl="1"/>
            <a:r>
              <a:rPr lang="de-DE" dirty="0"/>
              <a:t>4.2. Unterkapitel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9DD173CB-BBF7-4A73-ACDF-8D0B6F75124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lvl="0"/>
            <a:r>
              <a:rPr lang="de-DE" dirty="0"/>
              <a:t>2. Kapitel</a:t>
            </a:r>
          </a:p>
          <a:p>
            <a:pPr lvl="1"/>
            <a:r>
              <a:rPr lang="de-DE" dirty="0"/>
              <a:t>2.1. Unterkapitel</a:t>
            </a:r>
          </a:p>
          <a:p>
            <a:pPr lvl="1"/>
            <a:r>
              <a:rPr lang="de-DE" dirty="0"/>
              <a:t>2.2. Unterkapitel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E94C0DDC-0638-42F2-945E-68EAF2FFAA3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de-DE" dirty="0"/>
              <a:t>5. Kapitel</a:t>
            </a:r>
          </a:p>
          <a:p>
            <a:pPr lvl="1"/>
            <a:r>
              <a:rPr lang="de-DE" dirty="0"/>
              <a:t>5.1. Unterkapitel</a:t>
            </a:r>
          </a:p>
          <a:p>
            <a:pPr lvl="1"/>
            <a:r>
              <a:rPr lang="de-DE" dirty="0"/>
              <a:t>5.2. Unterkapitel</a:t>
            </a:r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483DB962-BC29-405C-8229-744D829FB58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de-DE" dirty="0"/>
              <a:t>3. Kapitel</a:t>
            </a:r>
          </a:p>
          <a:p>
            <a:pPr lvl="1"/>
            <a:r>
              <a:rPr lang="de-DE" dirty="0"/>
              <a:t>3.1. Unterkapitel</a:t>
            </a:r>
          </a:p>
          <a:p>
            <a:pPr lvl="1"/>
            <a:r>
              <a:rPr lang="de-DE" dirty="0"/>
              <a:t>3.2. Unterkapitel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05DF5392-9152-46B8-B7AD-AA9231623EF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lvl="0"/>
            <a:r>
              <a:rPr lang="de-DE" dirty="0"/>
              <a:t>6. Kapitel</a:t>
            </a:r>
          </a:p>
          <a:p>
            <a:pPr lvl="1"/>
            <a:r>
              <a:rPr lang="de-DE" dirty="0"/>
              <a:t>6.1. Unterkapitel</a:t>
            </a:r>
          </a:p>
          <a:p>
            <a:pPr lvl="1"/>
            <a:r>
              <a:rPr lang="de-DE" dirty="0"/>
              <a:t>6.2. Unterkapitel</a:t>
            </a:r>
          </a:p>
        </p:txBody>
      </p:sp>
    </p:spTree>
    <p:extLst>
      <p:ext uri="{BB962C8B-B14F-4D97-AF65-F5344CB8AC3E}">
        <p14:creationId xmlns:p14="http://schemas.microsoft.com/office/powerpoint/2010/main" val="3472692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Große Headline in 25 pt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59983C3-1559-4571-B5E8-566DD41E62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29511" y="6375541"/>
            <a:ext cx="474489" cy="153888"/>
          </a:xfrm>
        </p:spPr>
        <p:txBody>
          <a:bodyPr/>
          <a:lstStyle/>
          <a:p>
            <a:r>
              <a:rPr lang="de-DE" dirty="0"/>
              <a:t>SEITE </a:t>
            </a:r>
            <a:fld id="{0B00A24D-5804-491B-8E75-D94872E9DAC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044B09-4F9F-45BA-AB6C-B6A2D56EC7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E238A771-909B-4A3D-A443-13D66A3FD94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Hier steht die Zwischenüberschrift</a:t>
            </a:r>
          </a:p>
        </p:txBody>
      </p:sp>
      <p:sp>
        <p:nvSpPr>
          <p:cNvPr id="47" name="Inhaltsplatzhalter 4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Das hier ist der Fliesstext in Arial 19 pt gesetzt. Omnimilis</a:t>
            </a:r>
          </a:p>
          <a:p>
            <a:r>
              <a:rPr lang="de-DE" dirty="0"/>
              <a:t>saererum unt, tem facerovidi ab id ut acimet, omniTorum</a:t>
            </a:r>
          </a:p>
          <a:p>
            <a:r>
              <a:rPr lang="de-DE" dirty="0"/>
              <a:t>elesequia sum aut maximen danditium cum est, que conem</a:t>
            </a:r>
          </a:p>
          <a:p>
            <a:r>
              <a:rPr lang="de-DE" dirty="0"/>
              <a:t>aut velicim usdae. To de sitium quam as aribus elenes</a:t>
            </a:r>
          </a:p>
          <a:p>
            <a:r>
              <a:rPr lang="de-DE" dirty="0"/>
              <a:t>accuptat voluptat essit odit expelita dere lam, seriate sciuntius</a:t>
            </a:r>
          </a:p>
          <a:p>
            <a:r>
              <a:rPr lang="de-DE" dirty="0"/>
              <a:t>volorep erioriam eatis eniet venis dem atio dolorit etur rest</a:t>
            </a:r>
          </a:p>
          <a:p>
            <a:r>
              <a:rPr lang="de-DE" dirty="0"/>
              <a:t>eium quas mi, velitem fugitas el in estia.</a:t>
            </a:r>
          </a:p>
          <a:p>
            <a:pPr lvl="2"/>
            <a:r>
              <a:rPr lang="de-DE" dirty="0"/>
              <a:t>sciuntius volorep erioriam eatis eniet venis dem atio</a:t>
            </a:r>
          </a:p>
          <a:p>
            <a:pPr lvl="2"/>
            <a:r>
              <a:rPr lang="de-DE" dirty="0"/>
              <a:t>dolorit etur rest eium quas mi, velitem fugitas el in estia.</a:t>
            </a:r>
          </a:p>
        </p:txBody>
      </p:sp>
    </p:spTree>
    <p:extLst>
      <p:ext uri="{BB962C8B-B14F-4D97-AF65-F5344CB8AC3E}">
        <p14:creationId xmlns:p14="http://schemas.microsoft.com/office/powerpoint/2010/main" val="3548402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itel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Hier steht die Zwischenüberschrift.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59983C3-1559-4571-B5E8-566DD41E62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129511" y="6375541"/>
            <a:ext cx="474489" cy="153888"/>
          </a:xfrm>
        </p:spPr>
        <p:txBody>
          <a:bodyPr/>
          <a:lstStyle/>
          <a:p>
            <a:r>
              <a:rPr lang="de-DE" dirty="0"/>
              <a:t>SEITE </a:t>
            </a:r>
            <a:fld id="{0B00A24D-5804-491B-8E75-D94872E9DAC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044B09-4F9F-45BA-AB6C-B6A2D56EC7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E238A771-909B-4A3D-A443-13D66A3FD94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Die Überschrift und der Fliesstext ist in Arial 19 pt gesetzt.</a:t>
            </a:r>
          </a:p>
          <a:p>
            <a:r>
              <a:rPr lang="de-DE" dirty="0"/>
              <a:t>Bitte diese Größe gleichmässig einhalten. Lorem ipsum dolor</a:t>
            </a:r>
          </a:p>
          <a:p>
            <a:r>
              <a:rPr lang="de-DE" dirty="0"/>
              <a:t>sit amet, consectetuer adipiscing elit. Aenean commodo ligula</a:t>
            </a:r>
          </a:p>
          <a:p>
            <a:r>
              <a:rPr lang="de-DE" dirty="0"/>
              <a:t>Nam aborio. Ut labo. Solorro quamus as eaque ipit quaecae.</a:t>
            </a:r>
          </a:p>
          <a:p>
            <a:r>
              <a:rPr lang="de-DE" dirty="0"/>
              <a:t>Itatus estorendia deniend ucipid quod molupta eperit ilitem</a:t>
            </a:r>
          </a:p>
          <a:p>
            <a:r>
              <a:rPr lang="de-DE" dirty="0"/>
              <a:t>quaspis eicia nimusti bearuptatem dolorum amusant la quia</a:t>
            </a:r>
          </a:p>
          <a:p>
            <a:r>
              <a:rPr lang="de-DE" dirty="0"/>
              <a:t>nus et prepererum faccus ea quo bere pa veris dendam a</a:t>
            </a:r>
          </a:p>
          <a:p>
            <a:r>
              <a:rPr lang="de-DE" dirty="0"/>
              <a:t>quiatiae rerio. Alis dolorehent</a:t>
            </a:r>
          </a:p>
        </p:txBody>
      </p:sp>
      <p:sp>
        <p:nvSpPr>
          <p:cNvPr id="18" name="Textplatzhalter 17">
            <a:extLst>
              <a:ext uri="{FF2B5EF4-FFF2-40B4-BE49-F238E27FC236}">
                <a16:creationId xmlns:a16="http://schemas.microsoft.com/office/drawing/2014/main" id="{2F3F1791-B509-40E9-86A0-6C37C873E69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/>
              <a:t>Die Überschrift und der Fliesstext ist hier in Arial 17 pt gesetzt, sollte</a:t>
            </a:r>
          </a:p>
          <a:p>
            <a:r>
              <a:rPr lang="de-DE" dirty="0"/>
              <a:t>die Textmenge größer sein. Bitte diese Größe einhalten. Qui soloreiur</a:t>
            </a:r>
          </a:p>
          <a:p>
            <a:r>
              <a:rPr lang="de-DE" dirty="0"/>
              <a:t>re lates provid maio optae nobisquam qui cusci senimol estibus que</a:t>
            </a:r>
          </a:p>
          <a:p>
            <a:r>
              <a:rPr lang="de-DE" dirty="0"/>
              <a:t>nulpa sum sit disquam qui iuntiuntias esequamus sum faccus.</a:t>
            </a:r>
          </a:p>
          <a:p>
            <a:endParaRPr lang="de-DE" dirty="0"/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D3411B63-0508-4B70-A753-B91DDF5AC86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Hier steht die Zwischenüberschrift.</a:t>
            </a:r>
          </a:p>
        </p:txBody>
      </p:sp>
    </p:spTree>
    <p:extLst>
      <p:ext uri="{BB962C8B-B14F-4D97-AF65-F5344CB8AC3E}">
        <p14:creationId xmlns:p14="http://schemas.microsoft.com/office/powerpoint/2010/main" val="836112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233857"/>
            <a:ext cx="4320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/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94245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D2A52AF6-6F3B-409E-9880-382C848011B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  <a:br>
              <a:rPr lang="de-DE" dirty="0"/>
            </a:br>
            <a:endParaRPr lang="de-DE" dirty="0"/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</p:txBody>
      </p:sp>
      <p:pic>
        <p:nvPicPr>
          <p:cNvPr id="11" name="Bildplatzhalter 10">
            <a:extLst>
              <a:ext uri="{FF2B5EF4-FFF2-40B4-BE49-F238E27FC236}">
                <a16:creationId xmlns:a16="http://schemas.microsoft.com/office/drawing/2014/main" id="{26D1EB89-CB99-4F8E-B8C9-5E7FEA56CEA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  <p:pic>
        <p:nvPicPr>
          <p:cNvPr id="13" name="Bildplatzhalter 12">
            <a:extLst>
              <a:ext uri="{FF2B5EF4-FFF2-40B4-BE49-F238E27FC236}">
                <a16:creationId xmlns:a16="http://schemas.microsoft.com/office/drawing/2014/main" id="{98200FB7-6409-456C-AEBB-80B9B4D44D3F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" b="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30319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000" y="1233857"/>
            <a:ext cx="4320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>
                <a:solidFill>
                  <a:srgbClr val="68676C"/>
                </a:solidFill>
              </a:rPr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94245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0E5C0E6-2EDA-42AD-ADFC-3C8471648A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  <a:br>
              <a:rPr lang="de-DE" dirty="0"/>
            </a:br>
            <a:endParaRPr lang="de-DE" dirty="0"/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  <a:p>
            <a:endParaRPr lang="de-DE" dirty="0"/>
          </a:p>
        </p:txBody>
      </p:sp>
      <p:pic>
        <p:nvPicPr>
          <p:cNvPr id="12" name="Bildplatzhalter 11">
            <a:extLst>
              <a:ext uri="{FF2B5EF4-FFF2-40B4-BE49-F238E27FC236}">
                <a16:creationId xmlns:a16="http://schemas.microsoft.com/office/drawing/2014/main" id="{85148037-A0E7-4D10-B282-9BE146CB6C0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Bildplatzhalter 13">
            <a:extLst>
              <a:ext uri="{FF2B5EF4-FFF2-40B4-BE49-F238E27FC236}">
                <a16:creationId xmlns:a16="http://schemas.microsoft.com/office/drawing/2014/main" id="{1D30FCE9-29D0-4A3A-BF9F-07D00201706A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3939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Große Headline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94245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0E5C0E6-2EDA-42AD-ADFC-3C8471648A5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Das hier ist der Fliesstext in Arial 19 pt</a:t>
            </a:r>
          </a:p>
          <a:p>
            <a:r>
              <a:rPr lang="de-DE" dirty="0"/>
              <a:t>gesetzt. Omnimilis saererum unt, tem</a:t>
            </a:r>
          </a:p>
          <a:p>
            <a:r>
              <a:rPr lang="de-DE" dirty="0"/>
              <a:t>facerovidi ab id ut acimet, omniTorum</a:t>
            </a:r>
          </a:p>
          <a:p>
            <a:r>
              <a:rPr lang="de-DE" dirty="0"/>
              <a:t>elesequia sum aut maximen danditium</a:t>
            </a:r>
          </a:p>
          <a:p>
            <a:r>
              <a:rPr lang="de-DE" dirty="0"/>
              <a:t>cum est, que conem aut velicim usdae.</a:t>
            </a:r>
          </a:p>
          <a:p>
            <a:r>
              <a:rPr lang="de-DE" dirty="0"/>
              <a:t>To de sitium quam as aribus elenes</a:t>
            </a:r>
          </a:p>
          <a:p>
            <a:r>
              <a:rPr lang="de-DE" dirty="0"/>
              <a:t>accuptat voluptat essit odit expelita dere</a:t>
            </a:r>
          </a:p>
          <a:p>
            <a:r>
              <a:rPr lang="de-DE" dirty="0"/>
              <a:t>lam, seriate sciuntius volorep erioriam</a:t>
            </a:r>
          </a:p>
          <a:p>
            <a:r>
              <a:rPr lang="de-DE" dirty="0"/>
              <a:t>eatis eniet venis dem atio dolorit etur</a:t>
            </a:r>
          </a:p>
          <a:p>
            <a:r>
              <a:rPr lang="de-DE" dirty="0"/>
              <a:t>rest eium quas mi, velitem fugitas el in</a:t>
            </a:r>
          </a:p>
          <a:p>
            <a:r>
              <a:rPr lang="de-DE" dirty="0"/>
              <a:t>estia</a:t>
            </a:r>
          </a:p>
        </p:txBody>
      </p:sp>
      <p:pic>
        <p:nvPicPr>
          <p:cNvPr id="37" name="Bildplatzhalter 36">
            <a:extLst>
              <a:ext uri="{FF2B5EF4-FFF2-40B4-BE49-F238E27FC236}">
                <a16:creationId xmlns:a16="http://schemas.microsoft.com/office/drawing/2014/main" id="{4A9F1370-8EAA-4A02-AA1D-B3284C1F3A5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" b="27"/>
          <a:stretch>
            <a:fillRect/>
          </a:stretch>
        </p:blipFill>
        <p:spPr/>
      </p:pic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D64E9510-7092-4495-AE8C-062AF0C78AD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/>
              <a:t>Hier steht die Kapitelüberschrift.</a:t>
            </a:r>
          </a:p>
        </p:txBody>
      </p:sp>
    </p:spTree>
    <p:extLst>
      <p:ext uri="{BB962C8B-B14F-4D97-AF65-F5344CB8AC3E}">
        <p14:creationId xmlns:p14="http://schemas.microsoft.com/office/powerpoint/2010/main" val="1696547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33D1827-7E0C-4D83-B17E-2EDDAFE3A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1214807"/>
            <a:ext cx="4536000" cy="584775"/>
          </a:xfrm>
        </p:spPr>
        <p:txBody>
          <a:bodyPr/>
          <a:lstStyle/>
          <a:p>
            <a:r>
              <a:rPr lang="de-DE" dirty="0"/>
              <a:t>Hier ist der Platz für Ihre Headline.</a:t>
            </a:r>
            <a:br>
              <a:rPr lang="de-DE" dirty="0"/>
            </a:br>
            <a:r>
              <a:rPr lang="de-DE" dirty="0">
                <a:solidFill>
                  <a:srgbClr val="68676C"/>
                </a:solidFill>
              </a:rPr>
              <a:t>Halten Sie sie kurz und knapp.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CB81942-002D-4FC4-BAB9-D9FE0262F8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94245" y="6375541"/>
            <a:ext cx="509755" cy="153888"/>
          </a:xfrm>
        </p:spPr>
        <p:txBody>
          <a:bodyPr/>
          <a:lstStyle/>
          <a:p>
            <a:r>
              <a:rPr lang="de-DE" dirty="0"/>
              <a:t> SEITE </a:t>
            </a:r>
            <a:fld id="{0B00A24D-5804-491B-8E75-D94872E9DAC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E7B78AF-90FD-4081-ADA9-A86A28FBD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VORNAME NACHNAME / AWO BUNDESVERBAND E. V. / DATUM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A469267F-2910-418D-B154-E5D0E2DCE3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Titel der Präsentation</a:t>
            </a:r>
          </a:p>
        </p:txBody>
      </p:sp>
      <p:sp>
        <p:nvSpPr>
          <p:cNvPr id="40" name="Textplatzhalter 39">
            <a:extLst>
              <a:ext uri="{FF2B5EF4-FFF2-40B4-BE49-F238E27FC236}">
                <a16:creationId xmlns:a16="http://schemas.microsoft.com/office/drawing/2014/main" id="{462F89FB-8404-4A1D-A833-78811738FAF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/>
              <a:t>Der Fliesstext wird in Arial 19pt oder</a:t>
            </a:r>
          </a:p>
          <a:p>
            <a:r>
              <a:rPr lang="de-DE" dirty="0"/>
              <a:t>bei mehr Text in 17pt gesetzt. Halten</a:t>
            </a:r>
          </a:p>
          <a:p>
            <a:r>
              <a:rPr lang="de-DE" dirty="0"/>
              <a:t>Sie bitte immer diese Grössenreihe ein.</a:t>
            </a:r>
          </a:p>
          <a:p>
            <a:r>
              <a:rPr lang="de-DE" dirty="0"/>
              <a:t>Lorem ipsum dolor sit amet, consetetur.</a:t>
            </a:r>
          </a:p>
          <a:p>
            <a:r>
              <a:rPr lang="de-DE" dirty="0"/>
              <a:t>Sed diam nonumy eirmod tempor</a:t>
            </a:r>
          </a:p>
          <a:p>
            <a:r>
              <a:rPr lang="de-DE" dirty="0"/>
              <a:t>invidunt ut labore et dolore magna</a:t>
            </a:r>
          </a:p>
          <a:p>
            <a:r>
              <a:rPr lang="de-DE" dirty="0"/>
              <a:t>aliquyam erat.</a:t>
            </a:r>
          </a:p>
          <a:p>
            <a:endParaRPr lang="de-DE" dirty="0"/>
          </a:p>
          <a:p>
            <a:pPr lvl="3"/>
            <a:r>
              <a:rPr lang="de-DE" dirty="0"/>
              <a:t>Sed diam voluptua</a:t>
            </a:r>
          </a:p>
          <a:p>
            <a:pPr lvl="3"/>
            <a:r>
              <a:rPr lang="de-DE" dirty="0"/>
              <a:t>At vero eos et accusam justo</a:t>
            </a:r>
          </a:p>
          <a:p>
            <a:pPr lvl="3"/>
            <a:r>
              <a:rPr lang="de-DE" dirty="0"/>
              <a:t>Stet clita kasd gubergren</a:t>
            </a:r>
          </a:p>
          <a:p>
            <a:pPr lvl="3"/>
            <a:r>
              <a:rPr lang="de-DE" dirty="0"/>
              <a:t>Sed diam voluptua consetetuer</a:t>
            </a:r>
          </a:p>
          <a:p>
            <a:pPr lvl="3"/>
            <a:r>
              <a:rPr lang="de-DE" dirty="0"/>
              <a:t>At vero eos et accusam justo</a:t>
            </a:r>
          </a:p>
        </p:txBody>
      </p:sp>
      <p:pic>
        <p:nvPicPr>
          <p:cNvPr id="37" name="Bildplatzhalter 36">
            <a:extLst>
              <a:ext uri="{FF2B5EF4-FFF2-40B4-BE49-F238E27FC236}">
                <a16:creationId xmlns:a16="http://schemas.microsoft.com/office/drawing/2014/main" id="{4A9F1370-8EAA-4A02-AA1D-B3284C1F3A57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" b="2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72382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LANGUAGE_ID" val="1031"/>
</p:tagLst>
</file>

<file path=ppt/theme/theme1.xml><?xml version="1.0" encoding="utf-8"?>
<a:theme xmlns:a="http://schemas.openxmlformats.org/drawingml/2006/main" name="PowerPoint_AWO_Logo_rot">
  <a:themeElements>
    <a:clrScheme name="AWO">
      <a:dk1>
        <a:sysClr val="windowText" lastClr="000000"/>
      </a:dk1>
      <a:lt1>
        <a:sysClr val="window" lastClr="FFFFFF"/>
      </a:lt1>
      <a:dk2>
        <a:srgbClr val="E60004"/>
      </a:dk2>
      <a:lt2>
        <a:srgbClr val="FFFFFF"/>
      </a:lt2>
      <a:accent1>
        <a:srgbClr val="EC7405"/>
      </a:accent1>
      <a:accent2>
        <a:srgbClr val="009EE0"/>
      </a:accent2>
      <a:accent3>
        <a:srgbClr val="79B530"/>
      </a:accent3>
      <a:accent4>
        <a:srgbClr val="FECD1B"/>
      </a:accent4>
      <a:accent5>
        <a:srgbClr val="009EE0"/>
      </a:accent5>
      <a:accent6>
        <a:srgbClr val="EC7405"/>
      </a:accent6>
      <a:hlink>
        <a:srgbClr val="E60004"/>
      </a:hlink>
      <a:folHlink>
        <a:srgbClr val="FECD1B"/>
      </a:folHlink>
    </a:clrScheme>
    <a:fontScheme name="AW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WO_Template.pptx" id="{6FB25C58-1545-4941-BC37-69DE819F436A}" vid="{BBA07A2A-137E-4804-8D8F-E93EA74F9721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W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PowerPoint_AWO_Logo_rot</Template>
  <TotalTime>0</TotalTime>
  <Words>1027</Words>
  <Application>Microsoft Macintosh PowerPoint</Application>
  <PresentationFormat>Bildschirmpräsentation (4:3)</PresentationFormat>
  <Paragraphs>174</Paragraphs>
  <Slides>12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ArialMT</vt:lpstr>
      <vt:lpstr>Calibri</vt:lpstr>
      <vt:lpstr>Wingdings</vt:lpstr>
      <vt:lpstr>PowerPoint_AWO_Logo_rot</vt:lpstr>
      <vt:lpstr>Hier steht der Titel der</vt:lpstr>
      <vt:lpstr>Hier steht die</vt:lpstr>
      <vt:lpstr>Agenda</vt:lpstr>
      <vt:lpstr>Große Headline in 25 pt</vt:lpstr>
      <vt:lpstr>Hier steht die Zwischenüberschrift.</vt:lpstr>
      <vt:lpstr>Hier ist der Platz für Ihre Headline. Halten Sie sie kurz und knapp.</vt:lpstr>
      <vt:lpstr>Hier ist der Platz für Ihre Headline. Halten Sie sie kurz und knapp.</vt:lpstr>
      <vt:lpstr>Große Headline</vt:lpstr>
      <vt:lpstr>Hier ist der Platz für Ihre Headline. Halten Sie sie kurz und knapp.</vt:lpstr>
      <vt:lpstr>Hier ist der Platz für Ihre Headline. Halten Sie sie kurz und knapp.</vt:lpstr>
      <vt:lpstr>Hier steht eine Zwischenüberschrift</vt:lpstr>
      <vt:lpstr>Vielen Dank für Ihre Aufmerksamkeit!</vt:lpstr>
    </vt:vector>
  </TitlesOfParts>
  <Company>AWo Bundesverband e. V.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</dc:title>
  <dc:creator>Rotter, Jennifer</dc:creator>
  <cp:lastModifiedBy>Kristine Schneeweiß</cp:lastModifiedBy>
  <cp:revision>3</cp:revision>
  <dcterms:created xsi:type="dcterms:W3CDTF">2024-01-09T16:47:48Z</dcterms:created>
  <dcterms:modified xsi:type="dcterms:W3CDTF">2024-01-10T10:01:09Z</dcterms:modified>
</cp:coreProperties>
</file>