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2" r:id="rId2"/>
    <p:sldId id="275" r:id="rId3"/>
    <p:sldId id="276" r:id="rId4"/>
    <p:sldId id="265" r:id="rId5"/>
    <p:sldId id="266" r:id="rId6"/>
    <p:sldId id="263" r:id="rId7"/>
    <p:sldId id="267" r:id="rId8"/>
    <p:sldId id="268" r:id="rId9"/>
    <p:sldId id="269" r:id="rId10"/>
    <p:sldId id="271" r:id="rId11"/>
    <p:sldId id="270" r:id="rId12"/>
    <p:sldId id="272" r:id="rId13"/>
    <p:sldId id="273" r:id="rId14"/>
    <p:sldId id="274" r:id="rId15"/>
  </p:sldIdLst>
  <p:sldSz cx="12192000" cy="6858000"/>
  <p:notesSz cx="6858000" cy="9144000"/>
  <p:custDataLst>
    <p:tags r:id="rId18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userDrawn="1">
          <p15:clr>
            <a:srgbClr val="A4A3A4"/>
          </p15:clr>
        </p15:guide>
        <p15:guide id="2" pos="767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676C"/>
    <a:srgbClr val="4D4D4D"/>
    <a:srgbClr val="B2B2B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666" autoAdjust="0"/>
    <p:restoredTop sz="96656" autoAdjust="0"/>
  </p:normalViewPr>
  <p:slideViewPr>
    <p:cSldViewPr snapToGrid="0">
      <p:cViewPr>
        <p:scale>
          <a:sx n="200" d="100"/>
          <a:sy n="200" d="100"/>
        </p:scale>
        <p:origin x="1336" y="400"/>
      </p:cViewPr>
      <p:guideLst>
        <p:guide orient="horz"/>
        <p:guide pos="767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64" d="100"/>
          <a:sy n="64" d="100"/>
        </p:scale>
        <p:origin x="-3342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CDB2EA-6940-4973-8AB4-F128B6F0DF73}" type="datetimeFigureOut">
              <a:rPr lang="de-DE" smtClean="0"/>
              <a:t>12.01.24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77C63F-269A-4CA4-B68B-E485A2DF77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49619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6C81E5-FAA2-404A-BC25-EC2F52FDB34E}" type="datetimeFigureOut">
              <a:rPr lang="de-DE" smtClean="0"/>
              <a:t>12.01.24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9D4542-6959-4BD1-9E2D-9129EB622A0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9184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D4542-6959-4BD1-9E2D-9129EB622A02}" type="slidenum">
              <a:rPr lang="de-DE" smtClean="0"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520404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D4542-6959-4BD1-9E2D-9129EB622A02}" type="slidenum">
              <a:rPr lang="de-DE" smtClean="0"/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75753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D4542-6959-4BD1-9E2D-9129EB622A02}" type="slidenum">
              <a:rPr lang="de-DE" smtClean="0"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157912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D4542-6959-4BD1-9E2D-9129EB622A02}" type="slidenum">
              <a:rPr lang="de-DE" smtClean="0"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096409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D4542-6959-4BD1-9E2D-9129EB622A02}" type="slidenum">
              <a:rPr lang="de-DE" smtClean="0"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743334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D4542-6959-4BD1-9E2D-9129EB622A02}" type="slidenum">
              <a:rPr lang="de-DE" smtClean="0"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463663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D4542-6959-4BD1-9E2D-9129EB622A02}" type="slidenum">
              <a:rPr lang="de-DE" smtClean="0"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448428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D4542-6959-4BD1-9E2D-9129EB622A02}" type="slidenum">
              <a:rPr lang="de-DE" smtClean="0"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089073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D4542-6959-4BD1-9E2D-9129EB622A02}" type="slidenum">
              <a:rPr lang="de-DE" smtClean="0"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94401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D4542-6959-4BD1-9E2D-9129EB622A02}" type="slidenum">
              <a:rPr lang="de-DE" smtClean="0"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879155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D4542-6959-4BD1-9E2D-9129EB622A02}" type="slidenum">
              <a:rPr lang="de-DE" smtClean="0"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721657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D4542-6959-4BD1-9E2D-9129EB622A02}" type="slidenum">
              <a:rPr lang="de-DE" smtClean="0"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31505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721314" y="3306482"/>
            <a:ext cx="4976116" cy="56853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wrap="none" lIns="216000" tIns="7200" rIns="216000" bIns="7200" anchor="ctr" anchorCtr="0">
            <a:spAutoFit/>
          </a:bodyPr>
          <a:lstStyle>
            <a:lvl1pPr algn="l">
              <a:defRPr sz="36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de-DE" dirty="0"/>
              <a:t>Hier steht der Titel der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ED451ADC-1EC3-CDCF-F50D-FD6792A8FC1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6320" y="556012"/>
            <a:ext cx="2764565" cy="867603"/>
          </a:xfrm>
          <a:prstGeom prst="rect">
            <a:avLst/>
          </a:prstGeom>
        </p:spPr>
      </p:pic>
      <p:sp>
        <p:nvSpPr>
          <p:cNvPr id="11" name="Textplatzhalter 4">
            <a:extLst>
              <a:ext uri="{FF2B5EF4-FFF2-40B4-BE49-F238E27FC236}">
                <a16:creationId xmlns:a16="http://schemas.microsoft.com/office/drawing/2014/main" id="{E148CC5D-E6C4-2AF8-4B9A-A7FC50B31A2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17198" y="856800"/>
            <a:ext cx="1854207" cy="197510"/>
          </a:xfrm>
          <a:prstGeom prst="rect">
            <a:avLst/>
          </a:prstGeom>
          <a:solidFill>
            <a:schemeClr val="tx2"/>
          </a:solidFill>
        </p:spPr>
        <p:txBody>
          <a:bodyPr vert="horz" wrap="none" lIns="72000" tIns="21600" rIns="72000" bIns="21600" rtlCol="0" anchor="ctr" anchorCtr="0">
            <a:spAutoFit/>
          </a:bodyPr>
          <a:lstStyle>
            <a:lvl1pPr>
              <a:defRPr lang="de-DE" sz="1000" b="1" cap="all" dirty="0" smtClean="0">
                <a:solidFill>
                  <a:schemeClr val="bg1"/>
                </a:solidFill>
              </a:defRPr>
            </a:lvl1pPr>
            <a:lvl2pPr>
              <a:defRPr lang="de-DE" sz="1800" dirty="0" smtClean="0"/>
            </a:lvl2pPr>
            <a:lvl3pPr>
              <a:defRPr lang="de-DE" sz="1800" dirty="0" smtClean="0"/>
            </a:lvl3pPr>
            <a:lvl4pPr>
              <a:defRPr lang="de-DE" sz="1800" dirty="0" smtClean="0"/>
            </a:lvl4pPr>
            <a:lvl5pPr>
              <a:defRPr lang="en-GB" sz="1800" dirty="0"/>
            </a:lvl5pPr>
          </a:lstStyle>
          <a:p>
            <a:pPr lvl="0"/>
            <a:r>
              <a:rPr lang="de-DE" dirty="0"/>
              <a:t>Titel der Präsentation</a:t>
            </a:r>
          </a:p>
        </p:txBody>
      </p:sp>
      <p:sp>
        <p:nvSpPr>
          <p:cNvPr id="15" name="Fußzeilenplatzhalter 4">
            <a:extLst>
              <a:ext uri="{FF2B5EF4-FFF2-40B4-BE49-F238E27FC236}">
                <a16:creationId xmlns:a16="http://schemas.microsoft.com/office/drawing/2014/main" id="{AE4A8C6B-1086-CF55-82B3-AEA7F3D23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9999" y="6375600"/>
            <a:ext cx="6660000" cy="153888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>
              <a:defRPr lang="de-DE" smtClean="0"/>
            </a:lvl1pPr>
          </a:lstStyle>
          <a:p>
            <a:r>
              <a:rPr lang="de-DE" dirty="0"/>
              <a:t>VORNAME NACHNAME / AWO BUNDESVERBAND E. V. / DATUM</a:t>
            </a:r>
          </a:p>
        </p:txBody>
      </p:sp>
      <p:sp>
        <p:nvSpPr>
          <p:cNvPr id="22" name="Untertitel 2">
            <a:extLst>
              <a:ext uri="{FF2B5EF4-FFF2-40B4-BE49-F238E27FC236}">
                <a16:creationId xmlns:a16="http://schemas.microsoft.com/office/drawing/2014/main" id="{2F7BDDAD-F30F-FDBC-B6DD-909EF8D25B9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7198" y="3938715"/>
            <a:ext cx="5796661" cy="56853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vert="horz" wrap="none" lIns="216000" tIns="7200" rIns="216000" bIns="7200" rtlCol="0" anchor="ctr" anchorCtr="0">
            <a:spAutoFit/>
          </a:bodyPr>
          <a:lstStyle>
            <a:lvl1pPr>
              <a:defRPr lang="de-DE" sz="3600" b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spcBef>
                <a:spcPct val="0"/>
              </a:spcBef>
            </a:pPr>
            <a:r>
              <a:rPr lang="de-DE" dirty="0"/>
              <a:t>Präsentation. Intimus </a:t>
            </a:r>
            <a:r>
              <a:rPr lang="de-DE" dirty="0" err="1"/>
              <a:t>eum</a:t>
            </a:r>
            <a:endParaRPr lang="de-DE" dirty="0"/>
          </a:p>
        </p:txBody>
      </p:sp>
      <p:sp>
        <p:nvSpPr>
          <p:cNvPr id="23" name="Textplatzhalter 5">
            <a:extLst>
              <a:ext uri="{FF2B5EF4-FFF2-40B4-BE49-F238E27FC236}">
                <a16:creationId xmlns:a16="http://schemas.microsoft.com/office/drawing/2014/main" id="{2640FCC8-EC55-C9A6-18C9-F2D6B46DDA8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17198" y="4570947"/>
            <a:ext cx="5334996" cy="56853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vert="horz" wrap="none" lIns="216000" tIns="7200" rIns="216000" bIns="7200" rtlCol="0" anchor="ctr" anchorCtr="0">
            <a:spAutoFit/>
          </a:bodyPr>
          <a:lstStyle>
            <a:lvl1pPr>
              <a:defRPr lang="de-DE" sz="3600" b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spcBef>
                <a:spcPct val="0"/>
              </a:spcBef>
            </a:pPr>
            <a:r>
              <a:rPr lang="de-DE" dirty="0" err="1"/>
              <a:t>volorror</a:t>
            </a:r>
            <a:r>
              <a:rPr lang="de-DE" dirty="0"/>
              <a:t> </a:t>
            </a:r>
            <a:r>
              <a:rPr lang="de-DE" dirty="0" err="1"/>
              <a:t>sum</a:t>
            </a:r>
            <a:r>
              <a:rPr lang="de-DE" dirty="0"/>
              <a:t> et </a:t>
            </a:r>
            <a:r>
              <a:rPr lang="de-DE" dirty="0" err="1"/>
              <a:t>idis</a:t>
            </a:r>
            <a:r>
              <a:rPr lang="de-DE" dirty="0"/>
              <a:t> </a:t>
            </a:r>
            <a:r>
              <a:rPr lang="de-DE" dirty="0" err="1"/>
              <a:t>dolu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46391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Bild Kombi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60A060-E135-4D91-8FE2-F45A6BFEA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400" y="1233857"/>
            <a:ext cx="5760000" cy="2923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0B991C5-FBD7-48D6-8126-E174724CC01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4599" y="521052"/>
            <a:ext cx="1854207" cy="197510"/>
          </a:xfrm>
          <a:prstGeom prst="rect">
            <a:avLst/>
          </a:prstGeom>
          <a:solidFill>
            <a:schemeClr val="tx2"/>
          </a:solidFill>
        </p:spPr>
        <p:txBody>
          <a:bodyPr vert="horz" wrap="none" lIns="72000" tIns="21600" rIns="72000" bIns="21600" rtlCol="0" anchor="ctr" anchorCtr="0">
            <a:spAutoFit/>
          </a:bodyPr>
          <a:lstStyle>
            <a:lvl1pPr>
              <a:defRPr lang="de-DE" sz="1000" b="1" cap="all" dirty="0" smtClean="0">
                <a:solidFill>
                  <a:schemeClr val="bg1"/>
                </a:solidFill>
              </a:defRPr>
            </a:lvl1pPr>
            <a:lvl2pPr>
              <a:defRPr lang="de-DE" sz="1800" dirty="0" smtClean="0"/>
            </a:lvl2pPr>
            <a:lvl3pPr>
              <a:defRPr lang="de-DE" sz="1800" dirty="0" smtClean="0"/>
            </a:lvl3pPr>
            <a:lvl4pPr>
              <a:defRPr lang="de-DE" sz="1800" dirty="0" smtClean="0"/>
            </a:lvl4pPr>
            <a:lvl5pPr>
              <a:defRPr lang="en-GB" sz="1800" dirty="0"/>
            </a:lvl5pPr>
          </a:lstStyle>
          <a:p>
            <a:pPr lvl="0"/>
            <a:r>
              <a:rPr lang="de-DE" dirty="0"/>
              <a:t>Titel der Präsentation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8F161536-3D79-42CE-A9F3-C0A5677D217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864400" y="2115047"/>
            <a:ext cx="5760000" cy="3734321"/>
          </a:xfrm>
          <a:prstGeom prst="rect">
            <a:avLst/>
          </a:prstGeom>
        </p:spPr>
        <p:txBody>
          <a:bodyPr lIns="0" tIns="0" rIns="0" bIns="0"/>
          <a:lstStyle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4B5C8274-4F2B-4CB4-AC0E-660C780B938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99650" y="1276402"/>
            <a:ext cx="4248000" cy="4553999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496953-C142-046C-4799-310B5032E6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4693" y="6381893"/>
            <a:ext cx="697306" cy="153888"/>
          </a:xfrm>
          <a:prstGeom prst="rect">
            <a:avLst/>
          </a:prstGeom>
        </p:spPr>
        <p:txBody>
          <a:bodyPr vert="horz" wrap="none" lIns="0" tIns="0" rIns="0" bIns="0" rtlCol="0" anchor="ctr" anchorCtr="0">
            <a:spAutoFit/>
          </a:bodyPr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 SEITE </a:t>
            </a:r>
            <a:fld id="{0B00A24D-5804-491B-8E75-D94872E9DAC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D8878A4B-E636-36BE-DCD7-94E7112021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13649" y="6388241"/>
            <a:ext cx="6660000" cy="153888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algn="l">
              <a:defRPr sz="1000" cap="all" baseline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VORNAME NACHNAME / AWO BUNDESVERBAND E. V. / DATUM</a:t>
            </a:r>
          </a:p>
        </p:txBody>
      </p:sp>
    </p:spTree>
    <p:extLst>
      <p:ext uri="{BB962C8B-B14F-4D97-AF65-F5344CB8AC3E}">
        <p14:creationId xmlns:p14="http://schemas.microsoft.com/office/powerpoint/2010/main" val="758522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Bild Kombi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60A060-E135-4D91-8FE2-F45A6BFEA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7100" y="1233857"/>
            <a:ext cx="5760000" cy="2923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0B991C5-FBD7-48D6-8126-E174724CC01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07299" y="514702"/>
            <a:ext cx="1854207" cy="197510"/>
          </a:xfrm>
          <a:prstGeom prst="rect">
            <a:avLst/>
          </a:prstGeom>
          <a:solidFill>
            <a:schemeClr val="tx2"/>
          </a:solidFill>
        </p:spPr>
        <p:txBody>
          <a:bodyPr vert="horz" wrap="none" lIns="72000" tIns="21600" rIns="72000" bIns="21600" rtlCol="0" anchor="ctr" anchorCtr="0">
            <a:spAutoFit/>
          </a:bodyPr>
          <a:lstStyle>
            <a:lvl1pPr>
              <a:defRPr lang="de-DE" sz="1000" b="1" cap="all" dirty="0" smtClean="0">
                <a:solidFill>
                  <a:schemeClr val="bg1"/>
                </a:solidFill>
              </a:defRPr>
            </a:lvl1pPr>
            <a:lvl2pPr>
              <a:defRPr lang="de-DE" sz="1800" dirty="0" smtClean="0"/>
            </a:lvl2pPr>
            <a:lvl3pPr>
              <a:defRPr lang="de-DE" sz="1800" dirty="0" smtClean="0"/>
            </a:lvl3pPr>
            <a:lvl4pPr>
              <a:defRPr lang="de-DE" sz="1800" dirty="0" smtClean="0"/>
            </a:lvl4pPr>
            <a:lvl5pPr>
              <a:defRPr lang="en-GB" sz="1800" dirty="0"/>
            </a:lvl5pPr>
          </a:lstStyle>
          <a:p>
            <a:pPr lvl="0"/>
            <a:r>
              <a:rPr lang="de-DE" dirty="0"/>
              <a:t>Titel der Präsentation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8F161536-3D79-42CE-A9F3-C0A5677D217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877100" y="1526247"/>
            <a:ext cx="5760000" cy="3392595"/>
          </a:xfrm>
          <a:prstGeom prst="rect">
            <a:avLst/>
          </a:prstGeom>
        </p:spPr>
        <p:txBody>
          <a:bodyPr lIns="0" tIns="0" rIns="0" bIns="0"/>
          <a:lstStyle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4B5C8274-4F2B-4CB4-AC0E-660C780B938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93300" y="1276402"/>
            <a:ext cx="4248000" cy="4553999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Textplatzhalter 19">
            <a:extLst>
              <a:ext uri="{FF2B5EF4-FFF2-40B4-BE49-F238E27FC236}">
                <a16:creationId xmlns:a16="http://schemas.microsoft.com/office/drawing/2014/main" id="{75D3A42C-E2AF-4F83-8187-235E39CDF10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877100" y="5218386"/>
            <a:ext cx="5760000" cy="642494"/>
          </a:xfrm>
          <a:prstGeom prst="rect">
            <a:avLst/>
          </a:prstGeom>
        </p:spPr>
        <p:txBody>
          <a:bodyPr lIns="0" tIns="0" rIns="0" bIns="0" anchor="b"/>
          <a:lstStyle>
            <a:lvl1pPr>
              <a:lnSpc>
                <a:spcPts val="1700"/>
              </a:lnSpc>
              <a:defRPr sz="1400">
                <a:solidFill>
                  <a:schemeClr val="tx2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buClr>
                <a:schemeClr val="tx2"/>
              </a:buClr>
              <a:defRPr sz="1400"/>
            </a:lvl4pPr>
            <a:lvl5pPr>
              <a:buClr>
                <a:schemeClr val="tx2"/>
              </a:buClr>
              <a:defRPr sz="1400"/>
            </a:lvl5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57256EE-4396-3CB0-7211-941C8E863C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4693" y="6388243"/>
            <a:ext cx="697306" cy="153888"/>
          </a:xfrm>
          <a:prstGeom prst="rect">
            <a:avLst/>
          </a:prstGeom>
        </p:spPr>
        <p:txBody>
          <a:bodyPr vert="horz" wrap="none" lIns="0" tIns="0" rIns="0" bIns="0" rtlCol="0" anchor="ctr" anchorCtr="0">
            <a:spAutoFit/>
          </a:bodyPr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 SEITE </a:t>
            </a:r>
            <a:fld id="{0B00A24D-5804-491B-8E75-D94872E9DAC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DE237935-3006-EB13-0136-9D6967ED21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13649" y="6394591"/>
            <a:ext cx="6660000" cy="153888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algn="l">
              <a:defRPr sz="1000" cap="all" baseline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VORNAME NACHNAME / AWO BUNDESVERBAND E. V. / DATUM</a:t>
            </a:r>
          </a:p>
        </p:txBody>
      </p:sp>
    </p:spTree>
    <p:extLst>
      <p:ext uri="{BB962C8B-B14F-4D97-AF65-F5344CB8AC3E}">
        <p14:creationId xmlns:p14="http://schemas.microsoft.com/office/powerpoint/2010/main" val="6047705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chlussseit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749453F8-24A2-5925-D21E-DCC5DADABAE2}"/>
              </a:ext>
            </a:extLst>
          </p:cNvPr>
          <p:cNvSpPr/>
          <p:nvPr userDrawn="1"/>
        </p:nvSpPr>
        <p:spPr>
          <a:xfrm>
            <a:off x="9958582" y="541421"/>
            <a:ext cx="2232421" cy="8738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BEF3E241-F407-4DDC-BCEC-07B7E9686D8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14964" y="3352679"/>
            <a:ext cx="6240000" cy="1066111"/>
          </a:xfrm>
          <a:prstGeom prst="rect">
            <a:avLst/>
          </a:prstGeom>
          <a:noFill/>
          <a:ln>
            <a:noFill/>
          </a:ln>
        </p:spPr>
        <p:txBody>
          <a:bodyPr wrap="square" lIns="216000" tIns="7200" rIns="216000" bIns="7200" anchor="t" anchorCtr="0">
            <a:spAutoFit/>
          </a:bodyPr>
          <a:lstStyle>
            <a:lvl1pPr algn="l">
              <a:lnSpc>
                <a:spcPts val="4100"/>
              </a:lnSpc>
              <a:defRPr sz="36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de-DE" dirty="0"/>
              <a:t>Vielen Dank für Ihre</a:t>
            </a:r>
            <a:br>
              <a:rPr lang="de-DE" dirty="0"/>
            </a:br>
            <a:r>
              <a:rPr lang="de-DE" dirty="0"/>
              <a:t>Aufmerksamkeit!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1D47FE74-8518-1801-F7CA-2CE988967B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5237" y="707350"/>
            <a:ext cx="1815713" cy="569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306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53A8F27-3962-4674-B727-8D1A7F144D5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02265" y="540000"/>
            <a:ext cx="1854207" cy="197510"/>
          </a:xfrm>
          <a:prstGeom prst="rect">
            <a:avLst/>
          </a:prstGeom>
          <a:solidFill>
            <a:schemeClr val="tx2"/>
          </a:solidFill>
        </p:spPr>
        <p:txBody>
          <a:bodyPr vert="horz" wrap="none" lIns="72000" tIns="21600" rIns="72000" bIns="21600" rtlCol="0" anchor="ctr" anchorCtr="0">
            <a:spAutoFit/>
          </a:bodyPr>
          <a:lstStyle>
            <a:lvl1pPr>
              <a:defRPr lang="de-DE" sz="1000" b="1" cap="all" dirty="0" smtClean="0">
                <a:solidFill>
                  <a:schemeClr val="bg1"/>
                </a:solidFill>
              </a:defRPr>
            </a:lvl1pPr>
            <a:lvl2pPr>
              <a:defRPr lang="de-DE" sz="1800" dirty="0" smtClean="0"/>
            </a:lvl2pPr>
            <a:lvl3pPr>
              <a:defRPr lang="de-DE" sz="1800" dirty="0" smtClean="0"/>
            </a:lvl3pPr>
            <a:lvl4pPr>
              <a:defRPr lang="de-DE" sz="1800" dirty="0" smtClean="0"/>
            </a:lvl4pPr>
            <a:lvl5pPr>
              <a:defRPr lang="en-GB" sz="1800" dirty="0"/>
            </a:lvl5pPr>
          </a:lstStyle>
          <a:p>
            <a:pPr lvl="0"/>
            <a:r>
              <a:rPr lang="de-DE" dirty="0"/>
              <a:t>Titel der Präsentation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BEF3E241-F407-4DDC-BCEC-07B7E9686D8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2264" y="3306219"/>
            <a:ext cx="3154912" cy="56853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wrap="none" lIns="216000" tIns="7200" rIns="216000" bIns="7200" anchor="ctr" anchorCtr="0">
            <a:spAutoFit/>
          </a:bodyPr>
          <a:lstStyle>
            <a:lvl1pPr algn="l">
              <a:defRPr sz="36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de-DE" dirty="0"/>
              <a:t>Hier steht die</a:t>
            </a:r>
          </a:p>
        </p:txBody>
      </p:sp>
      <p:sp>
        <p:nvSpPr>
          <p:cNvPr id="12" name="Untertitel 2">
            <a:extLst>
              <a:ext uri="{FF2B5EF4-FFF2-40B4-BE49-F238E27FC236}">
                <a16:creationId xmlns:a16="http://schemas.microsoft.com/office/drawing/2014/main" id="{106400FE-51BE-4E4E-8E14-82DF4E5AD1C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2265" y="3938715"/>
            <a:ext cx="4001297" cy="56853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vert="horz" wrap="none" lIns="216000" tIns="7200" rIns="216000" bIns="7200" rtlCol="0" anchor="ctr" anchorCtr="0">
            <a:spAutoFit/>
          </a:bodyPr>
          <a:lstStyle>
            <a:lvl1pPr>
              <a:defRPr lang="de-DE" sz="3600" b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spcBef>
                <a:spcPct val="0"/>
              </a:spcBef>
            </a:pPr>
            <a:r>
              <a:rPr lang="de-DE" dirty="0"/>
              <a:t>Kapitelüberschrift</a:t>
            </a:r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81FAD138-3EB1-450D-A19B-2766A355799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02264" y="2719543"/>
            <a:ext cx="2359822" cy="568538"/>
          </a:xfrm>
          <a:prstGeom prst="rect">
            <a:avLst/>
          </a:prstGeom>
          <a:noFill/>
          <a:ln>
            <a:noFill/>
          </a:ln>
        </p:spPr>
        <p:txBody>
          <a:bodyPr vert="horz" wrap="none" lIns="216000" tIns="7200" rIns="216000" bIns="7200" rtlCol="0" anchor="ctr" anchorCtr="0">
            <a:spAutoFit/>
          </a:bodyPr>
          <a:lstStyle>
            <a:lvl1pPr>
              <a:defRPr lang="de-DE" sz="3600" b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>
              <a:defRPr lang="de-DE" sz="1800" dirty="0" smtClean="0"/>
            </a:lvl2pPr>
            <a:lvl3pPr>
              <a:defRPr lang="de-DE" sz="1800" dirty="0" smtClean="0"/>
            </a:lvl3pPr>
            <a:lvl4pPr>
              <a:defRPr lang="de-DE" sz="1800" dirty="0" smtClean="0"/>
            </a:lvl4pPr>
            <a:lvl5pPr>
              <a:defRPr lang="en-GB" sz="1800" dirty="0"/>
            </a:lvl5pPr>
          </a:lstStyle>
          <a:p>
            <a:r>
              <a:rPr lang="de-DE" dirty="0">
                <a:solidFill>
                  <a:schemeClr val="tx2"/>
                </a:solidFill>
              </a:rPr>
              <a:t>#. Kapitel</a:t>
            </a:r>
          </a:p>
        </p:txBody>
      </p:sp>
      <p:sp>
        <p:nvSpPr>
          <p:cNvPr id="2" name="Foliennummernplatzhalter 5">
            <a:extLst>
              <a:ext uri="{FF2B5EF4-FFF2-40B4-BE49-F238E27FC236}">
                <a16:creationId xmlns:a16="http://schemas.microsoft.com/office/drawing/2014/main" id="{E3E9B24B-A16D-B177-637A-BF76BD3173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4693" y="6381893"/>
            <a:ext cx="697306" cy="153888"/>
          </a:xfrm>
          <a:prstGeom prst="rect">
            <a:avLst/>
          </a:prstGeom>
        </p:spPr>
        <p:txBody>
          <a:bodyPr vert="horz" wrap="none" lIns="0" tIns="0" rIns="0" bIns="0" rtlCol="0" anchor="ctr" anchorCtr="0">
            <a:spAutoFit/>
          </a:bodyPr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 SEITE </a:t>
            </a:r>
            <a:fld id="{0B00A24D-5804-491B-8E75-D94872E9DAC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3E2D5B75-91BF-85BC-4CF1-DA4F41D8A9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13649" y="6388241"/>
            <a:ext cx="6660000" cy="153888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algn="l">
              <a:defRPr sz="1000" cap="all" baseline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VORNAME NACHNAME / AWO BUNDESVERBAND E. V. / DATUM</a:t>
            </a:r>
          </a:p>
        </p:txBody>
      </p:sp>
    </p:spTree>
    <p:extLst>
      <p:ext uri="{BB962C8B-B14F-4D97-AF65-F5344CB8AC3E}">
        <p14:creationId xmlns:p14="http://schemas.microsoft.com/office/powerpoint/2010/main" val="1680316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60A060-E135-4D91-8FE2-F45A6BFEA0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6000" y="1222428"/>
            <a:ext cx="8880000" cy="38472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defRPr sz="25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de-DE" dirty="0"/>
              <a:t>Agenda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0B991C5-FBD7-48D6-8126-E174724CC01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02265" y="540000"/>
            <a:ext cx="1854207" cy="197510"/>
          </a:xfrm>
          <a:prstGeom prst="rect">
            <a:avLst/>
          </a:prstGeom>
          <a:solidFill>
            <a:schemeClr val="tx2"/>
          </a:solidFill>
        </p:spPr>
        <p:txBody>
          <a:bodyPr vert="horz" wrap="none" lIns="72000" tIns="21600" rIns="72000" bIns="21600" rtlCol="0" anchor="ctr" anchorCtr="0">
            <a:spAutoFit/>
          </a:bodyPr>
          <a:lstStyle>
            <a:lvl1pPr>
              <a:defRPr lang="de-DE" sz="1000" b="1" cap="all" dirty="0" smtClean="0">
                <a:solidFill>
                  <a:schemeClr val="bg1"/>
                </a:solidFill>
              </a:defRPr>
            </a:lvl1pPr>
            <a:lvl2pPr>
              <a:defRPr lang="de-DE" sz="1800" dirty="0" smtClean="0"/>
            </a:lvl2pPr>
            <a:lvl3pPr>
              <a:defRPr lang="de-DE" sz="1800" dirty="0" smtClean="0"/>
            </a:lvl3pPr>
            <a:lvl4pPr>
              <a:defRPr lang="de-DE" sz="1800" dirty="0" smtClean="0"/>
            </a:lvl4pPr>
            <a:lvl5pPr>
              <a:defRPr lang="en-GB" sz="1800" dirty="0"/>
            </a:lvl5pPr>
          </a:lstStyle>
          <a:p>
            <a:pPr lvl="0"/>
            <a:r>
              <a:rPr lang="de-DE" dirty="0"/>
              <a:t>Titel der Präsentation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94BD39A7-D3C0-4EEC-BFD4-E217EFBA6C8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06000" y="1805527"/>
            <a:ext cx="4683861" cy="100584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defRPr sz="2500" b="1">
                <a:solidFill>
                  <a:schemeClr val="tx2"/>
                </a:solidFill>
              </a:defRPr>
            </a:lvl1pPr>
            <a:lvl2pPr marL="450850" indent="0">
              <a:buNone/>
              <a:defRPr lang="en-GB" sz="1900" b="0" i="0" u="none" strike="noStrike" baseline="0" smtClean="0"/>
            </a:lvl2pPr>
            <a:lvl3pPr marL="787400" indent="-342900">
              <a:buFont typeface="Arial" panose="020B0604020202020204" pitchFamily="34" charset="0"/>
              <a:buChar char="•"/>
              <a:defRPr/>
            </a:lvl3pPr>
          </a:lstStyle>
          <a:p>
            <a:pPr lvl="0"/>
            <a:r>
              <a:rPr lang="de-DE" dirty="0"/>
              <a:t>1. Kapitel in 25 pt</a:t>
            </a:r>
          </a:p>
          <a:p>
            <a:pPr lvl="1"/>
            <a:r>
              <a:rPr lang="de-DE" dirty="0"/>
              <a:t>1.1. </a:t>
            </a:r>
            <a:r>
              <a:rPr lang="de-DE" sz="1900" b="0" i="0" u="none" strike="noStrike" baseline="0" dirty="0">
                <a:latin typeface="ArialMT"/>
              </a:rPr>
              <a:t>Unterkapitel in 19 pt</a:t>
            </a:r>
          </a:p>
          <a:p>
            <a:pPr lvl="1"/>
            <a:r>
              <a:rPr lang="de-DE" sz="1900" b="0" i="0" u="none" strike="noStrike" baseline="0" dirty="0">
                <a:latin typeface="ArialMT"/>
              </a:rPr>
              <a:t>1.2. Unterkapitel</a:t>
            </a:r>
            <a:endParaRPr lang="de-DE" dirty="0"/>
          </a:p>
        </p:txBody>
      </p:sp>
      <p:sp>
        <p:nvSpPr>
          <p:cNvPr id="13" name="Textplatzhalter 10">
            <a:extLst>
              <a:ext uri="{FF2B5EF4-FFF2-40B4-BE49-F238E27FC236}">
                <a16:creationId xmlns:a16="http://schemas.microsoft.com/office/drawing/2014/main" id="{4F761635-273E-450E-9199-235A10990AF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842000" y="1805527"/>
            <a:ext cx="4683861" cy="100584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defRPr sz="2500" b="1">
                <a:solidFill>
                  <a:schemeClr val="tx2"/>
                </a:solidFill>
              </a:defRPr>
            </a:lvl1pPr>
            <a:lvl2pPr marL="450850" indent="0">
              <a:buNone/>
              <a:defRPr lang="en-GB" sz="1900" b="0" i="0" u="none" strike="noStrike" baseline="0" smtClean="0"/>
            </a:lvl2pPr>
            <a:lvl3pPr marL="787400" indent="-342900">
              <a:buFont typeface="Arial" panose="020B0604020202020204" pitchFamily="34" charset="0"/>
              <a:buChar char="•"/>
              <a:defRPr/>
            </a:lvl3pPr>
          </a:lstStyle>
          <a:p>
            <a:pPr lvl="0"/>
            <a:r>
              <a:rPr lang="de-DE" dirty="0"/>
              <a:t>4. Kapitel</a:t>
            </a:r>
          </a:p>
          <a:p>
            <a:pPr lvl="1"/>
            <a:r>
              <a:rPr lang="de-DE" dirty="0"/>
              <a:t>4.1. </a:t>
            </a:r>
            <a:r>
              <a:rPr lang="de-DE" sz="1900" b="0" i="0" u="none" strike="noStrike" baseline="0" dirty="0">
                <a:latin typeface="ArialMT"/>
              </a:rPr>
              <a:t>Unterkapitel</a:t>
            </a:r>
          </a:p>
          <a:p>
            <a:pPr lvl="1"/>
            <a:r>
              <a:rPr lang="de-DE" sz="1900" b="0" i="0" u="none" strike="noStrike" baseline="0" dirty="0">
                <a:latin typeface="ArialMT"/>
              </a:rPr>
              <a:t>4.2. Unterkapitel</a:t>
            </a:r>
            <a:endParaRPr lang="de-DE" dirty="0"/>
          </a:p>
        </p:txBody>
      </p:sp>
      <p:sp>
        <p:nvSpPr>
          <p:cNvPr id="14" name="Textplatzhalter 10">
            <a:extLst>
              <a:ext uri="{FF2B5EF4-FFF2-40B4-BE49-F238E27FC236}">
                <a16:creationId xmlns:a16="http://schemas.microsoft.com/office/drawing/2014/main" id="{4F11B006-BFF7-4D34-9824-F9A2C0521D2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02264" y="2976923"/>
            <a:ext cx="4683861" cy="100584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defRPr sz="2500" b="1">
                <a:solidFill>
                  <a:schemeClr val="tx2"/>
                </a:solidFill>
              </a:defRPr>
            </a:lvl1pPr>
            <a:lvl2pPr marL="450850" indent="0">
              <a:buNone/>
              <a:defRPr lang="en-GB" sz="1900" b="0" i="0" u="none" strike="noStrike" baseline="0" smtClean="0"/>
            </a:lvl2pPr>
            <a:lvl3pPr marL="787400" indent="-342900">
              <a:buFont typeface="Arial" panose="020B0604020202020204" pitchFamily="34" charset="0"/>
              <a:buChar char="•"/>
              <a:defRPr/>
            </a:lvl3pPr>
          </a:lstStyle>
          <a:p>
            <a:pPr lvl="0"/>
            <a:r>
              <a:rPr lang="de-DE" dirty="0"/>
              <a:t>2. Kapitel</a:t>
            </a:r>
          </a:p>
          <a:p>
            <a:pPr lvl="1"/>
            <a:r>
              <a:rPr lang="de-DE" dirty="0"/>
              <a:t>2.1. </a:t>
            </a:r>
            <a:r>
              <a:rPr lang="de-DE" sz="1900" b="0" i="0" u="none" strike="noStrike" baseline="0" dirty="0">
                <a:latin typeface="ArialMT"/>
              </a:rPr>
              <a:t>Unterkapitel</a:t>
            </a:r>
          </a:p>
          <a:p>
            <a:pPr lvl="1"/>
            <a:r>
              <a:rPr lang="de-DE" sz="1900" b="0" i="0" u="none" strike="noStrike" baseline="0" dirty="0">
                <a:latin typeface="ArialMT"/>
              </a:rPr>
              <a:t>2.2. Unterkapitel</a:t>
            </a:r>
            <a:endParaRPr lang="de-DE" dirty="0"/>
          </a:p>
        </p:txBody>
      </p:sp>
      <p:sp>
        <p:nvSpPr>
          <p:cNvPr id="15" name="Textplatzhalter 10">
            <a:extLst>
              <a:ext uri="{FF2B5EF4-FFF2-40B4-BE49-F238E27FC236}">
                <a16:creationId xmlns:a16="http://schemas.microsoft.com/office/drawing/2014/main" id="{A7D29BDD-1410-43FE-AE14-00F49394841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842000" y="2976923"/>
            <a:ext cx="4683861" cy="100584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defRPr sz="2500" b="1">
                <a:solidFill>
                  <a:schemeClr val="tx2"/>
                </a:solidFill>
              </a:defRPr>
            </a:lvl1pPr>
            <a:lvl2pPr marL="450850" indent="0">
              <a:buNone/>
              <a:defRPr lang="en-GB" sz="1900" b="0" i="0" u="none" strike="noStrike" baseline="0" smtClean="0"/>
            </a:lvl2pPr>
            <a:lvl3pPr marL="787400" indent="-342900">
              <a:buFont typeface="Arial" panose="020B0604020202020204" pitchFamily="34" charset="0"/>
              <a:buChar char="•"/>
              <a:defRPr/>
            </a:lvl3pPr>
          </a:lstStyle>
          <a:p>
            <a:pPr lvl="0"/>
            <a:r>
              <a:rPr lang="de-DE" dirty="0"/>
              <a:t>5. Kapitel</a:t>
            </a:r>
          </a:p>
          <a:p>
            <a:pPr lvl="1"/>
            <a:r>
              <a:rPr lang="de-DE" dirty="0"/>
              <a:t>5.1. </a:t>
            </a:r>
            <a:r>
              <a:rPr lang="de-DE" sz="1900" b="0" i="0" u="none" strike="noStrike" baseline="0" dirty="0">
                <a:latin typeface="ArialMT"/>
              </a:rPr>
              <a:t>Unterkapitel</a:t>
            </a:r>
          </a:p>
          <a:p>
            <a:pPr lvl="1"/>
            <a:r>
              <a:rPr lang="de-DE" sz="1900" b="0" i="0" u="none" strike="noStrike" baseline="0" dirty="0">
                <a:latin typeface="ArialMT"/>
              </a:rPr>
              <a:t>5.2. Unterkapitel</a:t>
            </a:r>
            <a:endParaRPr lang="de-DE" dirty="0"/>
          </a:p>
        </p:txBody>
      </p:sp>
      <p:sp>
        <p:nvSpPr>
          <p:cNvPr id="16" name="Textplatzhalter 10">
            <a:extLst>
              <a:ext uri="{FF2B5EF4-FFF2-40B4-BE49-F238E27FC236}">
                <a16:creationId xmlns:a16="http://schemas.microsoft.com/office/drawing/2014/main" id="{EB8A8B0A-6E87-47B4-B7F8-DC9B0A11385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02264" y="4148319"/>
            <a:ext cx="4683861" cy="100584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defRPr sz="2500" b="1">
                <a:solidFill>
                  <a:schemeClr val="tx2"/>
                </a:solidFill>
              </a:defRPr>
            </a:lvl1pPr>
            <a:lvl2pPr marL="450850" indent="0">
              <a:buNone/>
              <a:defRPr lang="en-GB" sz="1900" b="0" i="0" u="none" strike="noStrike" baseline="0" smtClean="0"/>
            </a:lvl2pPr>
            <a:lvl3pPr marL="787400" indent="-342900">
              <a:buFont typeface="Arial" panose="020B0604020202020204" pitchFamily="34" charset="0"/>
              <a:buChar char="•"/>
              <a:defRPr/>
            </a:lvl3pPr>
          </a:lstStyle>
          <a:p>
            <a:pPr lvl="0"/>
            <a:r>
              <a:rPr lang="de-DE" dirty="0"/>
              <a:t>3. Kapitel</a:t>
            </a:r>
          </a:p>
          <a:p>
            <a:pPr lvl="1"/>
            <a:r>
              <a:rPr lang="de-DE" dirty="0"/>
              <a:t>3.1. </a:t>
            </a:r>
            <a:r>
              <a:rPr lang="de-DE" sz="1900" b="0" i="0" u="none" strike="noStrike" baseline="0" dirty="0">
                <a:latin typeface="ArialMT"/>
              </a:rPr>
              <a:t>Unterkapitel</a:t>
            </a:r>
          </a:p>
          <a:p>
            <a:pPr lvl="1"/>
            <a:r>
              <a:rPr lang="de-DE" sz="1900" b="0" i="0" u="none" strike="noStrike" baseline="0" dirty="0">
                <a:latin typeface="ArialMT"/>
              </a:rPr>
              <a:t>3.2. Unterkapitel</a:t>
            </a:r>
            <a:endParaRPr lang="de-DE" dirty="0"/>
          </a:p>
        </p:txBody>
      </p:sp>
      <p:sp>
        <p:nvSpPr>
          <p:cNvPr id="17" name="Textplatzhalter 10">
            <a:extLst>
              <a:ext uri="{FF2B5EF4-FFF2-40B4-BE49-F238E27FC236}">
                <a16:creationId xmlns:a16="http://schemas.microsoft.com/office/drawing/2014/main" id="{4C58E79D-C688-4B3C-B007-B18B2B8B600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842000" y="4148319"/>
            <a:ext cx="4683861" cy="100584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defRPr sz="2500" b="1">
                <a:solidFill>
                  <a:schemeClr val="tx2"/>
                </a:solidFill>
              </a:defRPr>
            </a:lvl1pPr>
            <a:lvl2pPr marL="450850" indent="0">
              <a:buNone/>
              <a:defRPr lang="en-GB" sz="1900" b="0" i="0" u="none" strike="noStrike" baseline="0" smtClean="0"/>
            </a:lvl2pPr>
            <a:lvl3pPr marL="787400" indent="-342900">
              <a:buFont typeface="Arial" panose="020B0604020202020204" pitchFamily="34" charset="0"/>
              <a:buChar char="•"/>
              <a:defRPr/>
            </a:lvl3pPr>
          </a:lstStyle>
          <a:p>
            <a:pPr lvl="0"/>
            <a:r>
              <a:rPr lang="de-DE" dirty="0"/>
              <a:t>6. Kapitel</a:t>
            </a:r>
          </a:p>
          <a:p>
            <a:pPr lvl="1"/>
            <a:r>
              <a:rPr lang="de-DE" dirty="0"/>
              <a:t>6.1. </a:t>
            </a:r>
            <a:r>
              <a:rPr lang="de-DE" sz="1900" b="0" i="0" u="none" strike="noStrike" baseline="0" dirty="0">
                <a:latin typeface="ArialMT"/>
              </a:rPr>
              <a:t>Unterkapitel</a:t>
            </a:r>
          </a:p>
          <a:p>
            <a:pPr lvl="1"/>
            <a:r>
              <a:rPr lang="de-DE" sz="1900" b="0" i="0" u="none" strike="noStrike" baseline="0" dirty="0">
                <a:latin typeface="ArialMT"/>
              </a:rPr>
              <a:t>6.2. Unterkapitel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C95B8BF-0E6A-D15B-95F9-0CE7C484C8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4693" y="6381893"/>
            <a:ext cx="697306" cy="153888"/>
          </a:xfrm>
          <a:prstGeom prst="rect">
            <a:avLst/>
          </a:prstGeom>
        </p:spPr>
        <p:txBody>
          <a:bodyPr vert="horz" wrap="none" lIns="0" tIns="0" rIns="0" bIns="0" rtlCol="0" anchor="ctr" anchorCtr="0">
            <a:spAutoFit/>
          </a:bodyPr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 SEITE </a:t>
            </a:r>
            <a:fld id="{0B00A24D-5804-491B-8E75-D94872E9DAC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E8C7090C-3EDF-C6B3-C49E-7D41C6ECAB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13649" y="6388241"/>
            <a:ext cx="6660000" cy="153888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algn="l">
              <a:defRPr sz="1000" cap="all" baseline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VORNAME NACHNAME / AWO BUNDESVERBAND E. V. / DATUM</a:t>
            </a:r>
          </a:p>
        </p:txBody>
      </p:sp>
    </p:spTree>
    <p:extLst>
      <p:ext uri="{BB962C8B-B14F-4D97-AF65-F5344CB8AC3E}">
        <p14:creationId xmlns:p14="http://schemas.microsoft.com/office/powerpoint/2010/main" val="1260536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seite große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60A060-E135-4D91-8FE2-F45A6BFEA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650" y="1222428"/>
            <a:ext cx="8880000" cy="38472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defRPr lang="de-DE" sz="2500" dirty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0B991C5-FBD7-48D6-8126-E174724CC01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915" y="540000"/>
            <a:ext cx="1854207" cy="197510"/>
          </a:xfrm>
          <a:prstGeom prst="rect">
            <a:avLst/>
          </a:prstGeom>
          <a:solidFill>
            <a:schemeClr val="tx2"/>
          </a:solidFill>
        </p:spPr>
        <p:txBody>
          <a:bodyPr vert="horz" wrap="none" lIns="72000" tIns="21600" rIns="72000" bIns="21600" rtlCol="0" anchor="ctr" anchorCtr="0">
            <a:spAutoFit/>
          </a:bodyPr>
          <a:lstStyle>
            <a:lvl1pPr>
              <a:defRPr lang="de-DE" sz="1000" b="1" cap="all" dirty="0" smtClean="0">
                <a:solidFill>
                  <a:schemeClr val="bg1"/>
                </a:solidFill>
              </a:defRPr>
            </a:lvl1pPr>
            <a:lvl2pPr>
              <a:defRPr lang="de-DE" sz="1800" dirty="0" smtClean="0"/>
            </a:lvl2pPr>
            <a:lvl3pPr>
              <a:defRPr lang="de-DE" sz="1800" dirty="0" smtClean="0"/>
            </a:lvl3pPr>
            <a:lvl4pPr>
              <a:defRPr lang="de-DE" sz="1800" dirty="0" smtClean="0"/>
            </a:lvl4pPr>
            <a:lvl5pPr>
              <a:defRPr lang="en-GB" sz="1800" dirty="0"/>
            </a:lvl5pPr>
          </a:lstStyle>
          <a:p>
            <a:pPr lvl="0"/>
            <a:r>
              <a:rPr lang="de-DE" dirty="0"/>
              <a:t>Titel der Präsentation</a:t>
            </a:r>
          </a:p>
        </p:txBody>
      </p:sp>
      <p:sp>
        <p:nvSpPr>
          <p:cNvPr id="18" name="Textplatzhalter 19">
            <a:extLst>
              <a:ext uri="{FF2B5EF4-FFF2-40B4-BE49-F238E27FC236}">
                <a16:creationId xmlns:a16="http://schemas.microsoft.com/office/drawing/2014/main" id="{65E693F4-7601-4892-AF28-E1A94E81057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99647" y="1877013"/>
            <a:ext cx="8880000" cy="2923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b="1"/>
            </a:lvl1pPr>
          </a:lstStyle>
          <a:p>
            <a:pPr lvl="0"/>
            <a:r>
              <a:rPr lang="de-DE" dirty="0"/>
              <a:t>Zwischenüberschrift hinzufügen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8F161536-3D79-42CE-A9F3-C0A5677D217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99647" y="2175974"/>
            <a:ext cx="8880000" cy="3780000"/>
          </a:xfrm>
          <a:prstGeom prst="rect">
            <a:avLst/>
          </a:prstGeom>
        </p:spPr>
        <p:txBody>
          <a:bodyPr lIns="0" tIns="0" rIns="0" bIns="0"/>
          <a:lstStyle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58BAD72-B677-C9EB-1913-639A334745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4693" y="6381893"/>
            <a:ext cx="697306" cy="153888"/>
          </a:xfrm>
          <a:prstGeom prst="rect">
            <a:avLst/>
          </a:prstGeom>
        </p:spPr>
        <p:txBody>
          <a:bodyPr vert="horz" wrap="none" lIns="0" tIns="0" rIns="0" bIns="0" rtlCol="0" anchor="ctr" anchorCtr="0">
            <a:spAutoFit/>
          </a:bodyPr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 SEITE </a:t>
            </a:r>
            <a:fld id="{0B00A24D-5804-491B-8E75-D94872E9DAC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985B2EAB-B6C3-204E-0EF0-10115C84CD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13649" y="6388241"/>
            <a:ext cx="6660000" cy="153888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algn="l">
              <a:defRPr sz="1000" cap="all" baseline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VORNAME NACHNAME / AWO BUNDESVERBAND E. V. / DATUM</a:t>
            </a:r>
          </a:p>
        </p:txBody>
      </p:sp>
    </p:spTree>
    <p:extLst>
      <p:ext uri="{BB962C8B-B14F-4D97-AF65-F5344CB8AC3E}">
        <p14:creationId xmlns:p14="http://schemas.microsoft.com/office/powerpoint/2010/main" val="4028315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seite Zwischen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60A060-E135-4D91-8FE2-F45A6BFEA0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6000" y="1233857"/>
            <a:ext cx="8880000" cy="29238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defRPr sz="19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de-DE" dirty="0"/>
              <a:t>Zwischenüberschrift hinzufügen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0B991C5-FBD7-48D6-8126-E174724CC01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02265" y="540000"/>
            <a:ext cx="1854207" cy="197510"/>
          </a:xfrm>
          <a:prstGeom prst="rect">
            <a:avLst/>
          </a:prstGeom>
          <a:solidFill>
            <a:schemeClr val="tx2"/>
          </a:solidFill>
        </p:spPr>
        <p:txBody>
          <a:bodyPr vert="horz" wrap="none" lIns="72000" tIns="21600" rIns="72000" bIns="21600" rtlCol="0" anchor="ctr" anchorCtr="0">
            <a:spAutoFit/>
          </a:bodyPr>
          <a:lstStyle>
            <a:lvl1pPr>
              <a:defRPr lang="de-DE" sz="1000" b="1" cap="all" dirty="0" smtClean="0">
                <a:solidFill>
                  <a:schemeClr val="bg1"/>
                </a:solidFill>
              </a:defRPr>
            </a:lvl1pPr>
            <a:lvl2pPr>
              <a:defRPr lang="de-DE" sz="1800" dirty="0" smtClean="0"/>
            </a:lvl2pPr>
            <a:lvl3pPr>
              <a:defRPr lang="de-DE" sz="1800" dirty="0" smtClean="0"/>
            </a:lvl3pPr>
            <a:lvl4pPr>
              <a:defRPr lang="de-DE" sz="1800" dirty="0" smtClean="0"/>
            </a:lvl4pPr>
            <a:lvl5pPr>
              <a:defRPr lang="en-GB" sz="1800" dirty="0"/>
            </a:lvl5pPr>
          </a:lstStyle>
          <a:p>
            <a:pPr lvl="0"/>
            <a:r>
              <a:rPr lang="de-DE" dirty="0"/>
              <a:t>Titel der Präsentation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8F161536-3D79-42CE-A9F3-C0A5677D217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86947" y="1539000"/>
            <a:ext cx="8880000" cy="2324340"/>
          </a:xfrm>
          <a:prstGeom prst="rect">
            <a:avLst/>
          </a:prstGeom>
        </p:spPr>
        <p:txBody>
          <a:bodyPr lIns="0" tIns="0" rIns="0" bIns="0"/>
          <a:lstStyle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514F9326-45EB-4C8E-85CC-F35C71F406F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05997" y="4418229"/>
            <a:ext cx="8880000" cy="1407852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050"/>
              </a:lnSpc>
              <a:defRPr sz="1700"/>
            </a:lvl1pPr>
            <a:lvl2pPr>
              <a:lnSpc>
                <a:spcPts val="2050"/>
              </a:lnSpc>
              <a:defRPr sz="1700"/>
            </a:lvl2pPr>
            <a:lvl3pPr>
              <a:lnSpc>
                <a:spcPts val="2050"/>
              </a:lnSpc>
              <a:defRPr sz="1700"/>
            </a:lvl3pPr>
            <a:lvl4pPr>
              <a:lnSpc>
                <a:spcPts val="2050"/>
              </a:lnSpc>
              <a:buClr>
                <a:schemeClr val="tx2"/>
              </a:buClr>
              <a:defRPr sz="1700"/>
            </a:lvl4pPr>
            <a:lvl5pPr>
              <a:lnSpc>
                <a:spcPts val="2050"/>
              </a:lnSpc>
              <a:buClr>
                <a:schemeClr val="tx2"/>
              </a:buClr>
              <a:defRPr sz="17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BEC0F5FB-F31D-4D69-9C01-F8F41B19C77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02734" y="4151311"/>
            <a:ext cx="8879417" cy="238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700" b="1">
                <a:latin typeface="+mj-lt"/>
              </a:defRPr>
            </a:lvl1pPr>
          </a:lstStyle>
          <a:p>
            <a:pPr lvl="0"/>
            <a:r>
              <a:rPr lang="de-DE" dirty="0"/>
              <a:t>Zwischenüberschrift hinzufügen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284EEAD-6980-B013-EA52-F040E81FDB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4693" y="6381893"/>
            <a:ext cx="697306" cy="153888"/>
          </a:xfrm>
          <a:prstGeom prst="rect">
            <a:avLst/>
          </a:prstGeom>
        </p:spPr>
        <p:txBody>
          <a:bodyPr vert="horz" wrap="none" lIns="0" tIns="0" rIns="0" bIns="0" rtlCol="0" anchor="ctr" anchorCtr="0">
            <a:spAutoFit/>
          </a:bodyPr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 SEITE </a:t>
            </a:r>
            <a:fld id="{0B00A24D-5804-491B-8E75-D94872E9DAC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A80322BF-3CC8-3A33-1442-597397F375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13649" y="6388241"/>
            <a:ext cx="6660000" cy="153888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algn="l">
              <a:defRPr sz="1000" cap="all" baseline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VORNAME NACHNAME / AWO BUNDESVERBAND E. V. / DATUM</a:t>
            </a:r>
          </a:p>
        </p:txBody>
      </p:sp>
    </p:spTree>
    <p:extLst>
      <p:ext uri="{BB962C8B-B14F-4D97-AF65-F5344CB8AC3E}">
        <p14:creationId xmlns:p14="http://schemas.microsoft.com/office/powerpoint/2010/main" val="3323133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Bild Kombi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60A060-E135-4D91-8FE2-F45A6BFEA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000" y="1233857"/>
            <a:ext cx="5760000" cy="2923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0B991C5-FBD7-48D6-8126-E174724CC01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02265" y="540000"/>
            <a:ext cx="1854207" cy="197510"/>
          </a:xfrm>
          <a:prstGeom prst="rect">
            <a:avLst/>
          </a:prstGeom>
          <a:solidFill>
            <a:schemeClr val="tx2"/>
          </a:solidFill>
        </p:spPr>
        <p:txBody>
          <a:bodyPr vert="horz" wrap="none" lIns="72000" tIns="21600" rIns="72000" bIns="21600" rtlCol="0" anchor="ctr" anchorCtr="0">
            <a:spAutoFit/>
          </a:bodyPr>
          <a:lstStyle>
            <a:lvl1pPr>
              <a:defRPr lang="de-DE" sz="1000" b="1" cap="all" dirty="0" smtClean="0">
                <a:solidFill>
                  <a:schemeClr val="bg1"/>
                </a:solidFill>
              </a:defRPr>
            </a:lvl1pPr>
            <a:lvl2pPr>
              <a:defRPr lang="de-DE" sz="1800" dirty="0" smtClean="0"/>
            </a:lvl2pPr>
            <a:lvl3pPr>
              <a:defRPr lang="de-DE" sz="1800" dirty="0" smtClean="0"/>
            </a:lvl3pPr>
            <a:lvl4pPr>
              <a:defRPr lang="de-DE" sz="1800" dirty="0" smtClean="0"/>
            </a:lvl4pPr>
            <a:lvl5pPr>
              <a:defRPr lang="en-GB" sz="1800" dirty="0"/>
            </a:lvl5pPr>
          </a:lstStyle>
          <a:p>
            <a:pPr lvl="0"/>
            <a:r>
              <a:rPr lang="de-DE" dirty="0"/>
              <a:t>Titel der Präsentation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8F161536-3D79-42CE-A9F3-C0A5677D217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05997" y="2115047"/>
            <a:ext cx="5760000" cy="3734321"/>
          </a:xfrm>
          <a:prstGeom prst="rect">
            <a:avLst/>
          </a:prstGeom>
        </p:spPr>
        <p:txBody>
          <a:bodyPr lIns="0" tIns="0" rIns="0" bIns="0"/>
          <a:lstStyle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4B5C8274-4F2B-4CB4-AC0E-660C780B938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389100" y="1306882"/>
            <a:ext cx="4248000" cy="216000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Bild durch Klicken auf Symbol hinzufügen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8AE079F9-B2EA-4D2F-AE1B-7BE03196CCB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7389100" y="3689367"/>
            <a:ext cx="4248000" cy="21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0BB5144-B214-22E0-0F14-472C5EDCE3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4693" y="6381893"/>
            <a:ext cx="697306" cy="153888"/>
          </a:xfrm>
          <a:prstGeom prst="rect">
            <a:avLst/>
          </a:prstGeom>
        </p:spPr>
        <p:txBody>
          <a:bodyPr vert="horz" wrap="none" lIns="0" tIns="0" rIns="0" bIns="0" rtlCol="0" anchor="ctr" anchorCtr="0">
            <a:spAutoFit/>
          </a:bodyPr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 SEITE </a:t>
            </a:r>
            <a:fld id="{0B00A24D-5804-491B-8E75-D94872E9DAC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69DCA016-F612-EB2F-745D-60A89CAB46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13649" y="6388241"/>
            <a:ext cx="6660000" cy="153888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algn="l">
              <a:defRPr sz="1000" cap="all" baseline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VORNAME NACHNAME / AWO BUNDESVERBAND E. V. / DATUM</a:t>
            </a:r>
          </a:p>
        </p:txBody>
      </p:sp>
    </p:spTree>
    <p:extLst>
      <p:ext uri="{BB962C8B-B14F-4D97-AF65-F5344CB8AC3E}">
        <p14:creationId xmlns:p14="http://schemas.microsoft.com/office/powerpoint/2010/main" val="724486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Bild Kombi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60A060-E135-4D91-8FE2-F45A6BFEA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0750" y="1233857"/>
            <a:ext cx="5760000" cy="2923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0B991C5-FBD7-48D6-8126-E174724CC01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02265" y="540000"/>
            <a:ext cx="1854207" cy="197510"/>
          </a:xfrm>
          <a:prstGeom prst="rect">
            <a:avLst/>
          </a:prstGeom>
          <a:solidFill>
            <a:schemeClr val="tx2"/>
          </a:solidFill>
        </p:spPr>
        <p:txBody>
          <a:bodyPr vert="horz" wrap="none" lIns="72000" tIns="21600" rIns="72000" bIns="21600" rtlCol="0" anchor="ctr" anchorCtr="0">
            <a:spAutoFit/>
          </a:bodyPr>
          <a:lstStyle>
            <a:lvl1pPr>
              <a:defRPr lang="de-DE" sz="1000" b="1" cap="all" dirty="0" smtClean="0">
                <a:solidFill>
                  <a:schemeClr val="bg1"/>
                </a:solidFill>
              </a:defRPr>
            </a:lvl1pPr>
            <a:lvl2pPr>
              <a:defRPr lang="de-DE" sz="1800" dirty="0" smtClean="0"/>
            </a:lvl2pPr>
            <a:lvl3pPr>
              <a:defRPr lang="de-DE" sz="1800" dirty="0" smtClean="0"/>
            </a:lvl3pPr>
            <a:lvl4pPr>
              <a:defRPr lang="de-DE" sz="1800" dirty="0" smtClean="0"/>
            </a:lvl4pPr>
            <a:lvl5pPr>
              <a:defRPr lang="en-GB" sz="1800" dirty="0"/>
            </a:lvl5pPr>
          </a:lstStyle>
          <a:p>
            <a:pPr lvl="0"/>
            <a:r>
              <a:rPr lang="de-DE" dirty="0"/>
              <a:t>Titel der Präsentation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8F161536-3D79-42CE-A9F3-C0A5677D217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870750" y="2115047"/>
            <a:ext cx="5760000" cy="3734321"/>
          </a:xfrm>
          <a:prstGeom prst="rect">
            <a:avLst/>
          </a:prstGeom>
        </p:spPr>
        <p:txBody>
          <a:bodyPr lIns="0" tIns="0" rIns="0" bIns="0"/>
          <a:lstStyle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4B5C8274-4F2B-4CB4-AC0E-660C780B938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06000" y="1294182"/>
            <a:ext cx="4248000" cy="21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8AE079F9-B2EA-4D2F-AE1B-7BE03196CCB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706000" y="3676667"/>
            <a:ext cx="4248000" cy="21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2D422BE-FA68-8E78-9012-727B28449B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4693" y="6381893"/>
            <a:ext cx="697306" cy="153888"/>
          </a:xfrm>
          <a:prstGeom prst="rect">
            <a:avLst/>
          </a:prstGeom>
        </p:spPr>
        <p:txBody>
          <a:bodyPr vert="horz" wrap="none" lIns="0" tIns="0" rIns="0" bIns="0" rtlCol="0" anchor="ctr" anchorCtr="0">
            <a:spAutoFit/>
          </a:bodyPr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 SEITE </a:t>
            </a:r>
            <a:fld id="{0B00A24D-5804-491B-8E75-D94872E9DAC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A0826DB6-2F1C-281C-7202-DD0B8CFD62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13649" y="6388241"/>
            <a:ext cx="6660000" cy="153888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algn="l">
              <a:defRPr sz="1000" cap="all" baseline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VORNAME NACHNAME / AWO BUNDESVERBAND E. V. / DATUM</a:t>
            </a:r>
          </a:p>
        </p:txBody>
      </p:sp>
    </p:spTree>
    <p:extLst>
      <p:ext uri="{BB962C8B-B14F-4D97-AF65-F5344CB8AC3E}">
        <p14:creationId xmlns:p14="http://schemas.microsoft.com/office/powerpoint/2010/main" val="4147637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Bild Kombi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60A060-E135-4D91-8FE2-F45A6BFEA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950" y="1222428"/>
            <a:ext cx="6048000" cy="76944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5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0B991C5-FBD7-48D6-8126-E174724CC01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915" y="540000"/>
            <a:ext cx="1854207" cy="197510"/>
          </a:xfrm>
          <a:prstGeom prst="rect">
            <a:avLst/>
          </a:prstGeom>
          <a:solidFill>
            <a:schemeClr val="tx2"/>
          </a:solidFill>
        </p:spPr>
        <p:txBody>
          <a:bodyPr vert="horz" wrap="none" lIns="72000" tIns="21600" rIns="72000" bIns="21600" rtlCol="0" anchor="ctr" anchorCtr="0">
            <a:spAutoFit/>
          </a:bodyPr>
          <a:lstStyle>
            <a:lvl1pPr>
              <a:defRPr lang="de-DE" sz="1000" b="1" cap="all" dirty="0" smtClean="0">
                <a:solidFill>
                  <a:schemeClr val="bg1"/>
                </a:solidFill>
              </a:defRPr>
            </a:lvl1pPr>
            <a:lvl2pPr>
              <a:defRPr lang="de-DE" sz="1800" dirty="0" smtClean="0"/>
            </a:lvl2pPr>
            <a:lvl3pPr>
              <a:defRPr lang="de-DE" sz="1800" dirty="0" smtClean="0"/>
            </a:lvl3pPr>
            <a:lvl4pPr>
              <a:defRPr lang="de-DE" sz="1800" dirty="0" smtClean="0"/>
            </a:lvl4pPr>
            <a:lvl5pPr>
              <a:defRPr lang="en-GB" sz="1800" dirty="0"/>
            </a:lvl5pPr>
          </a:lstStyle>
          <a:p>
            <a:pPr lvl="0"/>
            <a:r>
              <a:rPr lang="de-DE" dirty="0"/>
              <a:t>Titel der Präsentation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8F161536-3D79-42CE-A9F3-C0A5677D217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86947" y="2143625"/>
            <a:ext cx="6048000" cy="3717258"/>
          </a:xfrm>
          <a:prstGeom prst="rect">
            <a:avLst/>
          </a:prstGeom>
        </p:spPr>
        <p:txBody>
          <a:bodyPr lIns="0" tIns="0" rIns="0" bIns="0"/>
          <a:lstStyle>
            <a:lvl1pPr>
              <a:defRPr sz="1900"/>
            </a:lvl1pPr>
            <a:lvl2pPr>
              <a:defRPr sz="1900"/>
            </a:lvl2pPr>
            <a:lvl3pPr>
              <a:defRPr sz="1900"/>
            </a:lvl3pPr>
            <a:lvl4pPr>
              <a:buClr>
                <a:schemeClr val="tx2"/>
              </a:buClr>
              <a:defRPr sz="1900"/>
            </a:lvl4pPr>
            <a:lvl5pPr>
              <a:buClr>
                <a:schemeClr val="tx2"/>
              </a:buClr>
              <a:defRPr sz="19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4B5C8274-4F2B-4CB4-AC0E-660C780B938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408150" y="1263702"/>
            <a:ext cx="4248000" cy="4554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9A3DE682-6273-4FE1-AAB5-11D392FBA23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86950" y="1853198"/>
            <a:ext cx="6048000" cy="2923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1900" b="1"/>
            </a:lvl1pPr>
          </a:lstStyle>
          <a:p>
            <a:pPr lvl="0"/>
            <a:r>
              <a:rPr lang="de-DE" dirty="0"/>
              <a:t>Zwischenüberschrift hinzufügen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3562C94-67E1-DCCA-43B7-8642E903D0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4693" y="6381893"/>
            <a:ext cx="697306" cy="153888"/>
          </a:xfrm>
          <a:prstGeom prst="rect">
            <a:avLst/>
          </a:prstGeom>
        </p:spPr>
        <p:txBody>
          <a:bodyPr vert="horz" wrap="none" lIns="0" tIns="0" rIns="0" bIns="0" rtlCol="0" anchor="ctr" anchorCtr="0">
            <a:spAutoFit/>
          </a:bodyPr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 SEITE </a:t>
            </a:r>
            <a:fld id="{0B00A24D-5804-491B-8E75-D94872E9DAC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A8BF8711-EB47-89F8-4BBF-4AF65F1D1D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13649" y="6388241"/>
            <a:ext cx="6660000" cy="153888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algn="l">
              <a:defRPr sz="1000" cap="all" baseline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VORNAME NACHNAME / AWO BUNDESVERBAND E. V. / DATUM</a:t>
            </a:r>
          </a:p>
        </p:txBody>
      </p:sp>
    </p:spTree>
    <p:extLst>
      <p:ext uri="{BB962C8B-B14F-4D97-AF65-F5344CB8AC3E}">
        <p14:creationId xmlns:p14="http://schemas.microsoft.com/office/powerpoint/2010/main" val="3865662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Bild Kombi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60A060-E135-4D91-8FE2-F45A6BFEA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000" y="1214807"/>
            <a:ext cx="6048000" cy="2923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0B991C5-FBD7-48D6-8126-E174724CC01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02265" y="540000"/>
            <a:ext cx="1854207" cy="197510"/>
          </a:xfrm>
          <a:prstGeom prst="rect">
            <a:avLst/>
          </a:prstGeom>
          <a:solidFill>
            <a:schemeClr val="tx2"/>
          </a:solidFill>
        </p:spPr>
        <p:txBody>
          <a:bodyPr vert="horz" wrap="none" lIns="72000" tIns="21600" rIns="72000" bIns="21600" rtlCol="0" anchor="ctr" anchorCtr="0">
            <a:spAutoFit/>
          </a:bodyPr>
          <a:lstStyle>
            <a:lvl1pPr>
              <a:defRPr lang="de-DE" sz="1000" b="1" cap="all" dirty="0" smtClean="0">
                <a:solidFill>
                  <a:schemeClr val="bg1"/>
                </a:solidFill>
              </a:defRPr>
            </a:lvl1pPr>
            <a:lvl2pPr>
              <a:defRPr lang="de-DE" sz="1800" dirty="0" smtClean="0"/>
            </a:lvl2pPr>
            <a:lvl3pPr>
              <a:defRPr lang="de-DE" sz="1800" dirty="0" smtClean="0"/>
            </a:lvl3pPr>
            <a:lvl4pPr>
              <a:defRPr lang="de-DE" sz="1800" dirty="0" smtClean="0"/>
            </a:lvl4pPr>
            <a:lvl5pPr>
              <a:defRPr lang="en-GB" sz="1800" dirty="0"/>
            </a:lvl5pPr>
          </a:lstStyle>
          <a:p>
            <a:pPr lvl="0"/>
            <a:r>
              <a:rPr lang="de-DE" dirty="0"/>
              <a:t>Titel der Präsentation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8F161536-3D79-42CE-A9F3-C0A5677D217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05997" y="2085975"/>
            <a:ext cx="6048000" cy="3774908"/>
          </a:xfrm>
          <a:prstGeom prst="rect">
            <a:avLst/>
          </a:prstGeom>
        </p:spPr>
        <p:txBody>
          <a:bodyPr lIns="0" tIns="0" rIns="0" bIns="0"/>
          <a:lstStyle>
            <a:lvl1pPr>
              <a:defRPr sz="1900"/>
            </a:lvl1pPr>
            <a:lvl2pPr>
              <a:defRPr sz="1900"/>
            </a:lvl2pPr>
            <a:lvl3pPr>
              <a:defRPr sz="1900"/>
            </a:lvl3pPr>
            <a:lvl4pPr>
              <a:buClr>
                <a:schemeClr val="tx2"/>
              </a:buClr>
              <a:defRPr sz="1900"/>
            </a:lvl4pPr>
            <a:lvl5pPr>
              <a:buClr>
                <a:schemeClr val="tx2"/>
              </a:buClr>
              <a:defRPr sz="19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4B5C8274-4F2B-4CB4-AC0E-660C780B938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408150" y="1263702"/>
            <a:ext cx="4248000" cy="4554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EAB91DB-AEFE-CD5D-D398-D3E8CBDFC6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4693" y="6381893"/>
            <a:ext cx="697306" cy="153888"/>
          </a:xfrm>
          <a:prstGeom prst="rect">
            <a:avLst/>
          </a:prstGeom>
        </p:spPr>
        <p:txBody>
          <a:bodyPr vert="horz" wrap="none" lIns="0" tIns="0" rIns="0" bIns="0" rtlCol="0" anchor="ctr" anchorCtr="0">
            <a:spAutoFit/>
          </a:bodyPr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 SEITE </a:t>
            </a:r>
            <a:fld id="{0B00A24D-5804-491B-8E75-D94872E9DAC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9E54493F-AD70-A0C9-7AD8-3DA4A90312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13649" y="6388241"/>
            <a:ext cx="6660000" cy="153888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algn="l">
              <a:defRPr sz="1000" cap="all" baseline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VORNAME NACHNAME / AWO BUNDESVERBAND E. V. / DATUM</a:t>
            </a:r>
          </a:p>
        </p:txBody>
      </p:sp>
    </p:spTree>
    <p:extLst>
      <p:ext uri="{BB962C8B-B14F-4D97-AF65-F5344CB8AC3E}">
        <p14:creationId xmlns:p14="http://schemas.microsoft.com/office/powerpoint/2010/main" val="3515722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FE48FC05-ED5F-958C-36A6-61709665437B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8421" y="378831"/>
            <a:ext cx="1617437" cy="507600"/>
          </a:xfrm>
          <a:prstGeom prst="rect">
            <a:avLst/>
          </a:prstGeom>
        </p:spPr>
      </p:pic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65550598-2198-AC02-FE02-3BC27C4A99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4693" y="6381893"/>
            <a:ext cx="697306" cy="153888"/>
          </a:xfrm>
          <a:prstGeom prst="rect">
            <a:avLst/>
          </a:prstGeom>
        </p:spPr>
        <p:txBody>
          <a:bodyPr vert="horz" wrap="none" lIns="0" tIns="0" rIns="0" bIns="0" rtlCol="0" anchor="ctr" anchorCtr="0">
            <a:spAutoFit/>
          </a:bodyPr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 SEITE </a:t>
            </a:r>
            <a:fld id="{0B00A24D-5804-491B-8E75-D94872E9DAC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BD1D026C-5046-E447-4047-B7FCE23D45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13649" y="6388241"/>
            <a:ext cx="6660000" cy="153888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algn="l">
              <a:defRPr sz="1000" cap="all" baseline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VORNAME NACHNAME / AWO BUNDESVERBAND E. V. / DATUM</a:t>
            </a:r>
          </a:p>
        </p:txBody>
      </p:sp>
    </p:spTree>
    <p:extLst>
      <p:ext uri="{BB962C8B-B14F-4D97-AF65-F5344CB8AC3E}">
        <p14:creationId xmlns:p14="http://schemas.microsoft.com/office/powerpoint/2010/main" val="109277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9" r:id="rId2"/>
    <p:sldLayoutId id="2147483660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2" r:id="rId12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1900" b="1" kern="1200" baseline="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>
          <a:srgbClr val="E2001A"/>
        </a:buClr>
        <a:buSzTx/>
        <a:buFont typeface="Wingdings" panose="05000000000000000000" pitchFamily="2" charset="2"/>
        <a:buNone/>
        <a:tabLst/>
        <a:defRPr lang="de-DE" sz="1900" kern="1200" baseline="0" noProof="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177800" algn="l" defTabSz="914400" rtl="0" eaLnBrk="1" latinLnBrk="0" hangingPunct="1">
        <a:spcBef>
          <a:spcPts val="0"/>
        </a:spcBef>
        <a:buClr>
          <a:schemeClr val="tx2"/>
        </a:buClr>
        <a:buSzPct val="66000"/>
        <a:buFont typeface="Wingdings" panose="05000000000000000000" pitchFamily="2" charset="2"/>
        <a:buChar char="n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444500" indent="0" algn="l" defTabSz="914400" rtl="0" eaLnBrk="1" latinLnBrk="0" hangingPunct="1">
        <a:lnSpc>
          <a:spcPct val="100000"/>
        </a:lnSpc>
        <a:spcBef>
          <a:spcPts val="0"/>
        </a:spcBef>
        <a:buClr>
          <a:schemeClr val="tx2"/>
        </a:buClr>
        <a:buSzPct val="75000"/>
        <a:buFont typeface="Wingdings" panose="05000000000000000000" pitchFamily="2" charset="2"/>
        <a:buNone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marR="0" indent="-182563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>
          <a:srgbClr val="E2001A"/>
        </a:buClr>
        <a:buSzPct val="100000"/>
        <a:buFont typeface="Wingdings" panose="05000000000000000000" pitchFamily="2" charset="2"/>
        <a:buChar char="§"/>
        <a:tabLst/>
        <a:defRPr lang="de-DE" sz="19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809625" marR="0" indent="-20955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>
          <a:srgbClr val="E2001A"/>
        </a:buClr>
        <a:buSzPct val="100000"/>
        <a:buFont typeface="Arial Black" panose="020B0A04020102020204" pitchFamily="34" charset="0"/>
        <a:buChar char="−"/>
        <a:tabLst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>
            <a:extLst>
              <a:ext uri="{FF2B5EF4-FFF2-40B4-BE49-F238E27FC236}">
                <a16:creationId xmlns:a16="http://schemas.microsoft.com/office/drawing/2014/main" id="{3EB17F61-2BFB-4A1C-B339-F17E148839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56264" y="3306482"/>
            <a:ext cx="4976116" cy="56853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Hier steht der Titel der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959999" y="6375600"/>
            <a:ext cx="8880000" cy="153888"/>
          </a:xfrm>
        </p:spPr>
        <p:txBody>
          <a:bodyPr/>
          <a:lstStyle/>
          <a:p>
            <a:r>
              <a:rPr lang="de-DE" dirty="0"/>
              <a:t>VORNAME NACHNAME / AWO BUNDESVERBAND E. V. / DATUM</a:t>
            </a:r>
          </a:p>
        </p:txBody>
      </p:sp>
      <p:sp>
        <p:nvSpPr>
          <p:cNvPr id="13" name="Untertitel 12">
            <a:extLst>
              <a:ext uri="{FF2B5EF4-FFF2-40B4-BE49-F238E27FC236}">
                <a16:creationId xmlns:a16="http://schemas.microsoft.com/office/drawing/2014/main" id="{120729B8-501C-44A1-913A-2AA5DD82AD44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956265" y="3938715"/>
            <a:ext cx="5796661" cy="5685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/>
              <a:t>Präsentation. Intimus eum</a:t>
            </a: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75FEB6DE-DCAD-4C00-9588-0E58F47EA671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956264" y="4570947"/>
            <a:ext cx="5334996" cy="56853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volorror sum et idis dolu</a:t>
            </a:r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6FB71259-C42B-4E73-87FC-346206FF30DB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956265" y="856800"/>
            <a:ext cx="1854207" cy="19751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 der Präsentation</a:t>
            </a:r>
          </a:p>
        </p:txBody>
      </p:sp>
    </p:spTree>
    <p:extLst>
      <p:ext uri="{BB962C8B-B14F-4D97-AF65-F5344CB8AC3E}">
        <p14:creationId xmlns:p14="http://schemas.microsoft.com/office/powerpoint/2010/main" val="3867216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33D1827-7E0C-4D83-B17E-2EDDAFE3A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000" y="1222428"/>
            <a:ext cx="6048000" cy="384721"/>
          </a:xfrm>
        </p:spPr>
        <p:txBody>
          <a:bodyPr/>
          <a:lstStyle/>
          <a:p>
            <a:r>
              <a:rPr lang="de-DE" dirty="0"/>
              <a:t>Große Headline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CB81942-002D-4FC4-BAB9-D9FE0262F8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18246" y="6375541"/>
            <a:ext cx="509755" cy="153888"/>
          </a:xfrm>
        </p:spPr>
        <p:txBody>
          <a:bodyPr/>
          <a:lstStyle/>
          <a:p>
            <a:r>
              <a:rPr lang="de-DE" dirty="0"/>
              <a:t> SEITE </a:t>
            </a:r>
            <a:fld id="{0B00A24D-5804-491B-8E75-D94872E9DAC3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E7B78AF-90FD-4081-ADA9-A86A28FBDB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59999" y="6375541"/>
            <a:ext cx="8880000" cy="153888"/>
          </a:xfrm>
        </p:spPr>
        <p:txBody>
          <a:bodyPr/>
          <a:lstStyle/>
          <a:p>
            <a:r>
              <a:rPr lang="de-DE" dirty="0"/>
              <a:t>VORNAME NACHNAME / AWO BUNDESVERBAND E. V. / DATUM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A469267F-2910-418D-B154-E5D0E2DCE3E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Titel der Präsentation</a:t>
            </a:r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id="{20E5C0E6-2EDA-42AD-ADFC-3C8471648A5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/>
              <a:t>Das hier ist der Fliesstext in Arial 19 pt</a:t>
            </a:r>
          </a:p>
          <a:p>
            <a:r>
              <a:rPr lang="de-DE" dirty="0"/>
              <a:t>gesetzt. Omnimilis saererum unt, tem</a:t>
            </a:r>
          </a:p>
          <a:p>
            <a:r>
              <a:rPr lang="de-DE" dirty="0"/>
              <a:t>facerovidi ab id ut acimet, omniTorum</a:t>
            </a:r>
          </a:p>
          <a:p>
            <a:r>
              <a:rPr lang="de-DE" dirty="0"/>
              <a:t>elesequia sum aut maximen danditium</a:t>
            </a:r>
          </a:p>
          <a:p>
            <a:r>
              <a:rPr lang="de-DE" dirty="0"/>
              <a:t>cum est, que conem aut velicim usdae.</a:t>
            </a:r>
          </a:p>
          <a:p>
            <a:r>
              <a:rPr lang="de-DE" dirty="0"/>
              <a:t>To de sitium quam as aribus elenes</a:t>
            </a:r>
          </a:p>
          <a:p>
            <a:r>
              <a:rPr lang="de-DE" dirty="0"/>
              <a:t>accuptat voluptat essit odit expelita dere</a:t>
            </a:r>
          </a:p>
          <a:p>
            <a:r>
              <a:rPr lang="de-DE" dirty="0"/>
              <a:t>lam, seriate sciuntius volorep erioriam</a:t>
            </a:r>
          </a:p>
          <a:p>
            <a:r>
              <a:rPr lang="de-DE" dirty="0"/>
              <a:t>eatis eniet venis dem atio dolorit etur</a:t>
            </a:r>
          </a:p>
          <a:p>
            <a:r>
              <a:rPr lang="de-DE" dirty="0"/>
              <a:t>rest eium quas mi, velitem fugitas el in</a:t>
            </a:r>
          </a:p>
          <a:p>
            <a:r>
              <a:rPr lang="de-DE" dirty="0"/>
              <a:t>estia</a:t>
            </a:r>
          </a:p>
        </p:txBody>
      </p:sp>
      <p:pic>
        <p:nvPicPr>
          <p:cNvPr id="37" name="Bildplatzhalter 36">
            <a:extLst>
              <a:ext uri="{FF2B5EF4-FFF2-40B4-BE49-F238E27FC236}">
                <a16:creationId xmlns:a16="http://schemas.microsoft.com/office/drawing/2014/main" id="{4A9F1370-8EAA-4A02-AA1D-B3284C1F3A57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" b="27"/>
          <a:stretch>
            <a:fillRect/>
          </a:stretch>
        </p:blipFill>
        <p:spPr/>
      </p:pic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D64E9510-7092-4495-AE8C-062AF0C78AD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de-DE" dirty="0"/>
              <a:t>Hier steht die Kapitelüberschrift.</a:t>
            </a:r>
          </a:p>
        </p:txBody>
      </p:sp>
    </p:spTree>
    <p:extLst>
      <p:ext uri="{BB962C8B-B14F-4D97-AF65-F5344CB8AC3E}">
        <p14:creationId xmlns:p14="http://schemas.microsoft.com/office/powerpoint/2010/main" val="1696547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33D1827-7E0C-4D83-B17E-2EDDAFE3A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4000" y="1214808"/>
            <a:ext cx="4536000" cy="584775"/>
          </a:xfrm>
        </p:spPr>
        <p:txBody>
          <a:bodyPr/>
          <a:lstStyle/>
          <a:p>
            <a:r>
              <a:rPr lang="de-DE" dirty="0"/>
              <a:t>Hier ist der Platz für Ihre Headline.</a:t>
            </a:r>
            <a:br>
              <a:rPr lang="de-DE" dirty="0"/>
            </a:br>
            <a:r>
              <a:rPr lang="de-DE" dirty="0">
                <a:solidFill>
                  <a:srgbClr val="68676C"/>
                </a:solidFill>
              </a:rPr>
              <a:t>Halten Sie sie kurz und knapp.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CB81942-002D-4FC4-BAB9-D9FE0262F8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18246" y="6375541"/>
            <a:ext cx="509755" cy="153888"/>
          </a:xfrm>
        </p:spPr>
        <p:txBody>
          <a:bodyPr/>
          <a:lstStyle/>
          <a:p>
            <a:r>
              <a:rPr lang="de-DE" dirty="0"/>
              <a:t> SEITE </a:t>
            </a:r>
            <a:fld id="{0B00A24D-5804-491B-8E75-D94872E9DAC3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E7B78AF-90FD-4081-ADA9-A86A28FBDB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59999" y="6375541"/>
            <a:ext cx="8880000" cy="153888"/>
          </a:xfrm>
        </p:spPr>
        <p:txBody>
          <a:bodyPr/>
          <a:lstStyle/>
          <a:p>
            <a:r>
              <a:rPr lang="de-DE" dirty="0"/>
              <a:t>VORNAME NACHNAME / AWO BUNDESVERBAND E. V. / DATUM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A469267F-2910-418D-B154-E5D0E2DCE3E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Titel der Präsentation</a:t>
            </a:r>
          </a:p>
        </p:txBody>
      </p:sp>
      <p:sp>
        <p:nvSpPr>
          <p:cNvPr id="40" name="Textplatzhalter 39">
            <a:extLst>
              <a:ext uri="{FF2B5EF4-FFF2-40B4-BE49-F238E27FC236}">
                <a16:creationId xmlns:a16="http://schemas.microsoft.com/office/drawing/2014/main" id="{462F89FB-8404-4A1D-A833-78811738FAF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/>
              <a:t>Der Fliesstext wird in Arial 19pt oder</a:t>
            </a:r>
          </a:p>
          <a:p>
            <a:r>
              <a:rPr lang="de-DE" dirty="0"/>
              <a:t>bei mehr Text in 17pt gesetzt. Halten</a:t>
            </a:r>
          </a:p>
          <a:p>
            <a:r>
              <a:rPr lang="de-DE" dirty="0"/>
              <a:t>Sie bitte immer diese Grössenreihe ein.</a:t>
            </a:r>
          </a:p>
          <a:p>
            <a:r>
              <a:rPr lang="de-DE" dirty="0"/>
              <a:t>Lorem ipsum dolor sit amet, consetetur.</a:t>
            </a:r>
          </a:p>
          <a:p>
            <a:r>
              <a:rPr lang="de-DE" dirty="0"/>
              <a:t>Sed diam nonumy eirmod tempor</a:t>
            </a:r>
          </a:p>
          <a:p>
            <a:r>
              <a:rPr lang="de-DE" dirty="0"/>
              <a:t>invidunt ut labore et dolore magna</a:t>
            </a:r>
          </a:p>
          <a:p>
            <a:r>
              <a:rPr lang="de-DE" dirty="0"/>
              <a:t>aliquyam erat.</a:t>
            </a:r>
          </a:p>
          <a:p>
            <a:endParaRPr lang="de-DE" dirty="0"/>
          </a:p>
          <a:p>
            <a:pPr lvl="3"/>
            <a:r>
              <a:rPr lang="de-DE" dirty="0"/>
              <a:t>Sed diam voluptua</a:t>
            </a:r>
          </a:p>
          <a:p>
            <a:pPr lvl="3"/>
            <a:r>
              <a:rPr lang="de-DE" dirty="0"/>
              <a:t>At vero eos et accusam justo</a:t>
            </a:r>
          </a:p>
          <a:p>
            <a:pPr lvl="3"/>
            <a:r>
              <a:rPr lang="de-DE" dirty="0"/>
              <a:t>Stet clita kasd gubergren</a:t>
            </a:r>
          </a:p>
          <a:p>
            <a:pPr lvl="3"/>
            <a:r>
              <a:rPr lang="de-DE" dirty="0"/>
              <a:t>Sed diam voluptua consetetuer</a:t>
            </a:r>
          </a:p>
          <a:p>
            <a:pPr lvl="3"/>
            <a:r>
              <a:rPr lang="de-DE" dirty="0"/>
              <a:t>At vero eos et accusam justo</a:t>
            </a:r>
          </a:p>
        </p:txBody>
      </p:sp>
      <p:pic>
        <p:nvPicPr>
          <p:cNvPr id="37" name="Bildplatzhalter 36">
            <a:extLst>
              <a:ext uri="{FF2B5EF4-FFF2-40B4-BE49-F238E27FC236}">
                <a16:creationId xmlns:a16="http://schemas.microsoft.com/office/drawing/2014/main" id="{4A9F1370-8EAA-4A02-AA1D-B3284C1F3A57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" b="2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372382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6E2E9AEE-BBB8-4ABF-8EA6-92D52995BA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08000" y="1233858"/>
            <a:ext cx="4320000" cy="584775"/>
          </a:xfrm>
        </p:spPr>
        <p:txBody>
          <a:bodyPr/>
          <a:lstStyle/>
          <a:p>
            <a:r>
              <a:rPr lang="de-DE" dirty="0"/>
              <a:t>Hier ist der Platz für Ihre Headline.</a:t>
            </a:r>
            <a:br>
              <a:rPr lang="de-DE" dirty="0"/>
            </a:br>
            <a:r>
              <a:rPr lang="de-DE" dirty="0"/>
              <a:t>Halten Sie sie kurz und knapp.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C94992-DF88-4674-B25E-20B4D13792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547714" y="6375541"/>
            <a:ext cx="580287" cy="153888"/>
          </a:xfrm>
        </p:spPr>
        <p:txBody>
          <a:bodyPr/>
          <a:lstStyle/>
          <a:p>
            <a:r>
              <a:rPr lang="de-DE" dirty="0"/>
              <a:t> SEITE </a:t>
            </a:r>
            <a:fld id="{0B00A24D-5804-491B-8E75-D94872E9DAC3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F7EF1E6-2AEA-4858-B7B9-852F024624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59999" y="6375541"/>
            <a:ext cx="8880000" cy="153888"/>
          </a:xfrm>
        </p:spPr>
        <p:txBody>
          <a:bodyPr/>
          <a:lstStyle/>
          <a:p>
            <a:r>
              <a:rPr lang="de-DE" dirty="0"/>
              <a:t>VORNAME NACHNAME / AWO BUNDESVERBAND E. V. / DATUM</a:t>
            </a:r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CE5D7FC7-94D0-4E4A-8547-0D658071F89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Titel der Präsentation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D6C0AE9B-BCCC-4C1F-935E-98F18FE9587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/>
              <a:t>Der Fliesstext wird in Arial 19pt oder</a:t>
            </a:r>
          </a:p>
          <a:p>
            <a:r>
              <a:rPr lang="de-DE" dirty="0"/>
              <a:t>bei mehr Text in 17pt gesetzt. Halten</a:t>
            </a:r>
          </a:p>
          <a:p>
            <a:r>
              <a:rPr lang="de-DE" dirty="0"/>
              <a:t>Sie bitte immer diese Grössenreihe ein.</a:t>
            </a:r>
          </a:p>
          <a:p>
            <a:r>
              <a:rPr lang="de-DE" dirty="0"/>
              <a:t>Lorem ipsum dolor sit amet, consetetur.</a:t>
            </a:r>
          </a:p>
          <a:p>
            <a:r>
              <a:rPr lang="de-DE" dirty="0"/>
              <a:t>Sed diam nonumy eirmod tempor</a:t>
            </a:r>
          </a:p>
          <a:p>
            <a:r>
              <a:rPr lang="de-DE" dirty="0"/>
              <a:t>invidunt ut labore et dolore magna</a:t>
            </a:r>
          </a:p>
          <a:p>
            <a:r>
              <a:rPr lang="de-DE" dirty="0"/>
              <a:t>aliquyam erat.</a:t>
            </a:r>
          </a:p>
          <a:p>
            <a:pPr lvl="3"/>
            <a:r>
              <a:rPr lang="de-DE" dirty="0"/>
              <a:t>Sed diam voluptua</a:t>
            </a:r>
          </a:p>
          <a:p>
            <a:pPr lvl="3"/>
            <a:r>
              <a:rPr lang="de-DE" dirty="0"/>
              <a:t>At vero eos et accusam justo</a:t>
            </a:r>
          </a:p>
          <a:p>
            <a:pPr lvl="3"/>
            <a:r>
              <a:rPr lang="de-DE" dirty="0"/>
              <a:t>Stet clita kasd gubergren</a:t>
            </a:r>
          </a:p>
          <a:p>
            <a:pPr lvl="3"/>
            <a:r>
              <a:rPr lang="de-DE" dirty="0"/>
              <a:t>Sed diam voluptua consetetuer</a:t>
            </a:r>
          </a:p>
          <a:p>
            <a:pPr lvl="3"/>
            <a:r>
              <a:rPr lang="de-DE" dirty="0"/>
              <a:t>At vero eos et accusam justo</a:t>
            </a:r>
          </a:p>
        </p:txBody>
      </p:sp>
      <p:pic>
        <p:nvPicPr>
          <p:cNvPr id="19" name="Bildplatzhalter 18">
            <a:extLst>
              <a:ext uri="{FF2B5EF4-FFF2-40B4-BE49-F238E27FC236}">
                <a16:creationId xmlns:a16="http://schemas.microsoft.com/office/drawing/2014/main" id="{6AD11B36-3AA3-4A6B-9755-F3B46DAC9E6F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" b="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058802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6E2E9AEE-BBB8-4ABF-8EA6-92D52995B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Hier steht eine Zwischenüberschrift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C94992-DF88-4674-B25E-20B4D13792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547714" y="6375541"/>
            <a:ext cx="580287" cy="153888"/>
          </a:xfrm>
        </p:spPr>
        <p:txBody>
          <a:bodyPr/>
          <a:lstStyle/>
          <a:p>
            <a:r>
              <a:rPr lang="de-DE" dirty="0"/>
              <a:t> SEITE </a:t>
            </a:r>
            <a:fld id="{0B00A24D-5804-491B-8E75-D94872E9DAC3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F7EF1E6-2AEA-4858-B7B9-852F024624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59999" y="6375541"/>
            <a:ext cx="8880000" cy="153888"/>
          </a:xfrm>
        </p:spPr>
        <p:txBody>
          <a:bodyPr/>
          <a:lstStyle/>
          <a:p>
            <a:r>
              <a:rPr lang="de-DE" dirty="0"/>
              <a:t>VORNAME NACHNAME / AWO BUNDESVERBAND E. V. / DATUM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D6C0AE9B-BCCC-4C1F-935E-98F18FE9587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Titel der Präsentation</a:t>
            </a:r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8E2792F-F4F1-43D4-BF64-047BFF3E74A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/>
              <a:t>Der Fliesstext wird in Arial 19pt oder</a:t>
            </a:r>
          </a:p>
          <a:p>
            <a:r>
              <a:rPr lang="de-DE" dirty="0"/>
              <a:t>bei mehr Text in 17pt gesetzt. Halten</a:t>
            </a:r>
          </a:p>
          <a:p>
            <a:r>
              <a:rPr lang="de-DE" dirty="0"/>
              <a:t>Sie bitte immer diese Grössenreihe ein.</a:t>
            </a:r>
          </a:p>
          <a:p>
            <a:r>
              <a:rPr lang="de-DE" dirty="0"/>
              <a:t>Lorem ipsum dolor sit amet, consetetur.</a:t>
            </a:r>
          </a:p>
          <a:p>
            <a:r>
              <a:rPr lang="de-DE" dirty="0"/>
              <a:t>Sed diam nonumy eirmod tempor</a:t>
            </a:r>
          </a:p>
          <a:p>
            <a:r>
              <a:rPr lang="de-DE" dirty="0"/>
              <a:t>invidunt ut labore et dolore magna</a:t>
            </a:r>
          </a:p>
          <a:p>
            <a:r>
              <a:rPr lang="de-DE" dirty="0"/>
              <a:t>aliquyam erat.</a:t>
            </a:r>
          </a:p>
        </p:txBody>
      </p:sp>
      <p:pic>
        <p:nvPicPr>
          <p:cNvPr id="19" name="Bildplatzhalter 18">
            <a:extLst>
              <a:ext uri="{FF2B5EF4-FFF2-40B4-BE49-F238E27FC236}">
                <a16:creationId xmlns:a16="http://schemas.microsoft.com/office/drawing/2014/main" id="{6AD11B36-3AA3-4A6B-9755-F3B46DAC9E6F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" b="2"/>
          <a:stretch>
            <a:fillRect/>
          </a:stretch>
        </p:blipFill>
        <p:spPr/>
      </p:pic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F932858-A9D0-4024-A924-7EA018833D7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de-DE" dirty="0"/>
              <a:t>Das ist eine Bildunterschrift in Arial 14 pt. Faciis molo</a:t>
            </a:r>
          </a:p>
          <a:p>
            <a:r>
              <a:rPr lang="de-DE" dirty="0"/>
              <a:t>tenda demqui net electo dolesti aspicit et utem. Se</a:t>
            </a:r>
          </a:p>
          <a:p>
            <a:r>
              <a:rPr lang="de-DE" dirty="0" err="1"/>
              <a:t>nimolestrum</a:t>
            </a:r>
            <a:r>
              <a:rPr lang="de-DE" dirty="0"/>
              <a:t> </a:t>
            </a:r>
            <a:r>
              <a:rPr lang="de-DE" dirty="0" err="1"/>
              <a:t>alitem</a:t>
            </a:r>
            <a:r>
              <a:rPr lang="de-DE" dirty="0"/>
              <a:t> quas </a:t>
            </a:r>
            <a:r>
              <a:rPr lang="de-DE" dirty="0" err="1"/>
              <a:t>quat</a:t>
            </a:r>
            <a:r>
              <a:rPr lang="de-DE" dirty="0"/>
              <a:t>. Ex </a:t>
            </a:r>
            <a:r>
              <a:rPr lang="de-DE" dirty="0" err="1"/>
              <a:t>estrunt</a:t>
            </a:r>
            <a:r>
              <a:rPr lang="de-DE" dirty="0"/>
              <a:t> </a:t>
            </a:r>
            <a:r>
              <a:rPr lang="de-DE" dirty="0" err="1"/>
              <a:t>fuga</a:t>
            </a:r>
            <a:r>
              <a:rPr lang="de-DE" dirty="0"/>
              <a:t>. </a:t>
            </a:r>
            <a:r>
              <a:rPr lang="de-DE" dirty="0" err="1"/>
              <a:t>Itate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856510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3AA0EA-8408-4F14-B789-15ADFA5C243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Vielen Dank für Ihre</a:t>
            </a:r>
            <a:br>
              <a:rPr lang="de-DE" dirty="0"/>
            </a:br>
            <a:r>
              <a:rPr lang="de-DE" dirty="0"/>
              <a:t>Aufmerksamkeit!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9FA4E90-B299-4F8B-A941-09207B049D7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086976" y="6375400"/>
            <a:ext cx="581025" cy="1539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 SEITE </a:t>
            </a:r>
            <a:fld id="{0B00A24D-5804-491B-8E75-D94872E9DAC3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8EBD22C-9C25-456A-9B20-4326A86FB871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1524001" y="6375400"/>
            <a:ext cx="6659563" cy="1539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VORNAME NACHNAME / AWO BUNDESVERBAND E. V. / DATUM</a:t>
            </a:r>
          </a:p>
        </p:txBody>
      </p:sp>
    </p:spTree>
    <p:extLst>
      <p:ext uri="{BB962C8B-B14F-4D97-AF65-F5344CB8AC3E}">
        <p14:creationId xmlns:p14="http://schemas.microsoft.com/office/powerpoint/2010/main" val="4165604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1DB36FD1-8DDA-F8AC-6DFB-D3BA5EA3AAE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25396948-705C-A9CF-285E-8B62CE8762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AF9C257B-F7F5-68B7-C428-71C89B3BA4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DAD9DC4-506D-F036-C1E5-03930989068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28A2D95-7E2C-09E1-0030-9E926396C1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de-DE"/>
              <a:t> SEITE </a:t>
            </a:r>
            <a:fld id="{0B00A24D-5804-491B-8E75-D94872E9DAC3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7CDCA05B-A1DF-7AB1-EFD1-048EDCBC43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VORNAME NACHNAME / AWO BUNDESVERBAND E. V. /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66175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BE38AF-BB4D-9FFF-B67B-DF338E859B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DCC080-15DB-413F-27A4-7018BF2DB91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5494D9F-CCB1-360F-6B84-74E50EF65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VORNAME NACHNAME / AWO BUNDESVERBAND E. V. / DATUM</a:t>
            </a:r>
            <a:endParaRPr lang="de-DE" dirty="0"/>
          </a:p>
        </p:txBody>
      </p:sp>
      <p:sp>
        <p:nvSpPr>
          <p:cNvPr id="5" name="Untertitel 4">
            <a:extLst>
              <a:ext uri="{FF2B5EF4-FFF2-40B4-BE49-F238E27FC236}">
                <a16:creationId xmlns:a16="http://schemas.microsoft.com/office/drawing/2014/main" id="{7E34DD24-960A-7DAD-4030-3C6AE3A9019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F84D5C52-6556-BAA2-140A-0A7AF12F3CE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5183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DBD1628B-5643-436E-A3A3-327D79E62C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18246" y="6375541"/>
            <a:ext cx="509755" cy="153888"/>
          </a:xfrm>
        </p:spPr>
        <p:txBody>
          <a:bodyPr/>
          <a:lstStyle/>
          <a:p>
            <a:r>
              <a:rPr lang="de-DE" dirty="0"/>
              <a:t> SEITE </a:t>
            </a:r>
            <a:fld id="{0B00A24D-5804-491B-8E75-D94872E9DAC3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0521493-4CEC-41BB-8F2E-3540519517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3299" y="6413641"/>
            <a:ext cx="8880000" cy="153888"/>
          </a:xfrm>
        </p:spPr>
        <p:txBody>
          <a:bodyPr/>
          <a:lstStyle/>
          <a:p>
            <a:r>
              <a:rPr lang="de-DE" dirty="0"/>
              <a:t>VORNAME NACHNAME / AWO BUNDESVERBAND E. V. / DATUM</a:t>
            </a:r>
          </a:p>
        </p:txBody>
      </p:sp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1BFCD11C-50A7-4ACB-A4A5-7A3BF4C94E1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Titel der Präsentation</a:t>
            </a:r>
          </a:p>
        </p:txBody>
      </p:sp>
      <p:sp>
        <p:nvSpPr>
          <p:cNvPr id="19" name="Titel 18">
            <a:extLst>
              <a:ext uri="{FF2B5EF4-FFF2-40B4-BE49-F238E27FC236}">
                <a16:creationId xmlns:a16="http://schemas.microsoft.com/office/drawing/2014/main" id="{0963AD79-60C2-4B62-95C1-5DE5D0F26A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Hier steht die</a:t>
            </a:r>
          </a:p>
        </p:txBody>
      </p:sp>
      <p:sp>
        <p:nvSpPr>
          <p:cNvPr id="20" name="Untertitel 19">
            <a:extLst>
              <a:ext uri="{FF2B5EF4-FFF2-40B4-BE49-F238E27FC236}">
                <a16:creationId xmlns:a16="http://schemas.microsoft.com/office/drawing/2014/main" id="{E07E186D-3F7D-40EC-9AB4-549B19BFDD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Kapitelüberschrift</a:t>
            </a:r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4FDAA825-7EAF-4EC7-80F8-1D67F752675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1. Kapitel</a:t>
            </a:r>
          </a:p>
        </p:txBody>
      </p:sp>
    </p:spTree>
    <p:extLst>
      <p:ext uri="{BB962C8B-B14F-4D97-AF65-F5344CB8AC3E}">
        <p14:creationId xmlns:p14="http://schemas.microsoft.com/office/powerpoint/2010/main" val="6961596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el 53">
            <a:extLst>
              <a:ext uri="{FF2B5EF4-FFF2-40B4-BE49-F238E27FC236}">
                <a16:creationId xmlns:a16="http://schemas.microsoft.com/office/drawing/2014/main" id="{4FC7C184-A833-4AA4-9A38-7D5C04D2F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3CE5A616-AF70-4883-8F04-A896393354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18246" y="6375541"/>
            <a:ext cx="509755" cy="153888"/>
          </a:xfrm>
        </p:spPr>
        <p:txBody>
          <a:bodyPr/>
          <a:lstStyle/>
          <a:p>
            <a:r>
              <a:rPr lang="de-DE" dirty="0"/>
              <a:t> SEITE </a:t>
            </a:r>
            <a:fld id="{0B00A24D-5804-491B-8E75-D94872E9DAC3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C4F6BCB-FEBA-4088-82C6-92A16D94EC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59999" y="6375541"/>
            <a:ext cx="8880000" cy="153888"/>
          </a:xfrm>
        </p:spPr>
        <p:txBody>
          <a:bodyPr/>
          <a:lstStyle/>
          <a:p>
            <a:r>
              <a:rPr lang="de-DE" dirty="0"/>
              <a:t>VORNAME NACHNAME / AWO BUNDESVERBAND E. V. / DATUM</a:t>
            </a:r>
          </a:p>
        </p:txBody>
      </p:sp>
      <p:sp>
        <p:nvSpPr>
          <p:cNvPr id="55" name="Textplatzhalter 54">
            <a:extLst>
              <a:ext uri="{FF2B5EF4-FFF2-40B4-BE49-F238E27FC236}">
                <a16:creationId xmlns:a16="http://schemas.microsoft.com/office/drawing/2014/main" id="{F32C860D-964A-4581-B51A-BF22CA3C35F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Titel der Präsentation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03B9431-031D-4F23-B2F6-7FCACDFCE53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de-DE" dirty="0"/>
              <a:t>1. Kapitel in 25 pt</a:t>
            </a:r>
          </a:p>
          <a:p>
            <a:pPr lvl="1"/>
            <a:r>
              <a:rPr lang="de-DE" dirty="0"/>
              <a:t>1.1. Unterkapitel in 19 pt</a:t>
            </a:r>
          </a:p>
          <a:p>
            <a:pPr lvl="1"/>
            <a:r>
              <a:rPr lang="de-DE" dirty="0"/>
              <a:t>1.2. Unterkapitel</a:t>
            </a:r>
          </a:p>
        </p:txBody>
      </p:sp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4631E459-ED04-4B38-8BC4-2C53D37BB6E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0"/>
            <a:r>
              <a:rPr lang="de-DE" dirty="0"/>
              <a:t>4. Kapitel</a:t>
            </a:r>
          </a:p>
          <a:p>
            <a:pPr lvl="1"/>
            <a:r>
              <a:rPr lang="de-DE" dirty="0"/>
              <a:t>4.1. Unterkapitel</a:t>
            </a:r>
          </a:p>
          <a:p>
            <a:pPr lvl="1"/>
            <a:r>
              <a:rPr lang="de-DE" dirty="0"/>
              <a:t>4.2. Unterkapitel</a:t>
            </a:r>
          </a:p>
        </p:txBody>
      </p:sp>
      <p:sp>
        <p:nvSpPr>
          <p:cNvPr id="22" name="Textplatzhalter 21">
            <a:extLst>
              <a:ext uri="{FF2B5EF4-FFF2-40B4-BE49-F238E27FC236}">
                <a16:creationId xmlns:a16="http://schemas.microsoft.com/office/drawing/2014/main" id="{9DD173CB-BBF7-4A73-ACDF-8D0B6F75124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lvl="0"/>
            <a:r>
              <a:rPr lang="de-DE" dirty="0"/>
              <a:t>2. Kapitel</a:t>
            </a:r>
          </a:p>
          <a:p>
            <a:pPr lvl="1"/>
            <a:r>
              <a:rPr lang="de-DE" dirty="0"/>
              <a:t>2.1. Unterkapitel</a:t>
            </a:r>
          </a:p>
          <a:p>
            <a:pPr lvl="1"/>
            <a:r>
              <a:rPr lang="de-DE" dirty="0"/>
              <a:t>2.2. Unterkapitel</a:t>
            </a:r>
          </a:p>
        </p:txBody>
      </p:sp>
      <p:sp>
        <p:nvSpPr>
          <p:cNvPr id="23" name="Textplatzhalter 22">
            <a:extLst>
              <a:ext uri="{FF2B5EF4-FFF2-40B4-BE49-F238E27FC236}">
                <a16:creationId xmlns:a16="http://schemas.microsoft.com/office/drawing/2014/main" id="{E94C0DDC-0638-42F2-945E-68EAF2FFAA3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/>
            <a:r>
              <a:rPr lang="de-DE" dirty="0"/>
              <a:t>5. Kapitel</a:t>
            </a:r>
          </a:p>
          <a:p>
            <a:pPr lvl="1"/>
            <a:r>
              <a:rPr lang="de-DE" dirty="0"/>
              <a:t>5.1. Unterkapitel</a:t>
            </a:r>
          </a:p>
          <a:p>
            <a:pPr lvl="1"/>
            <a:r>
              <a:rPr lang="de-DE" dirty="0"/>
              <a:t>5.2. Unterkapitel</a:t>
            </a:r>
          </a:p>
        </p:txBody>
      </p:sp>
      <p:sp>
        <p:nvSpPr>
          <p:cNvPr id="24" name="Textplatzhalter 23">
            <a:extLst>
              <a:ext uri="{FF2B5EF4-FFF2-40B4-BE49-F238E27FC236}">
                <a16:creationId xmlns:a16="http://schemas.microsoft.com/office/drawing/2014/main" id="{483DB962-BC29-405C-8229-744D829FB58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lvl="0"/>
            <a:r>
              <a:rPr lang="de-DE" dirty="0"/>
              <a:t>3. Kapitel</a:t>
            </a:r>
          </a:p>
          <a:p>
            <a:pPr lvl="1"/>
            <a:r>
              <a:rPr lang="de-DE" dirty="0"/>
              <a:t>3.1. Unterkapitel</a:t>
            </a:r>
          </a:p>
          <a:p>
            <a:pPr lvl="1"/>
            <a:r>
              <a:rPr lang="de-DE" dirty="0"/>
              <a:t>3.2. Unterkapitel</a:t>
            </a:r>
          </a:p>
        </p:txBody>
      </p:sp>
      <p:sp>
        <p:nvSpPr>
          <p:cNvPr id="25" name="Textplatzhalter 24">
            <a:extLst>
              <a:ext uri="{FF2B5EF4-FFF2-40B4-BE49-F238E27FC236}">
                <a16:creationId xmlns:a16="http://schemas.microsoft.com/office/drawing/2014/main" id="{05DF5392-9152-46B8-B7AD-AA9231623EF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lvl="0"/>
            <a:r>
              <a:rPr lang="de-DE" dirty="0"/>
              <a:t>6. Kapitel</a:t>
            </a:r>
          </a:p>
          <a:p>
            <a:pPr lvl="1"/>
            <a:r>
              <a:rPr lang="de-DE" dirty="0"/>
              <a:t>6.1. Unterkapitel</a:t>
            </a:r>
          </a:p>
          <a:p>
            <a:pPr lvl="1"/>
            <a:r>
              <a:rPr lang="de-DE" dirty="0"/>
              <a:t>6.2. Unterkapitel</a:t>
            </a:r>
          </a:p>
        </p:txBody>
      </p:sp>
    </p:spTree>
    <p:extLst>
      <p:ext uri="{BB962C8B-B14F-4D97-AF65-F5344CB8AC3E}">
        <p14:creationId xmlns:p14="http://schemas.microsoft.com/office/powerpoint/2010/main" val="3472692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itel 5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Große Headline in 25 pt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859983C3-1559-4571-B5E8-566DD41E62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53512" y="6375541"/>
            <a:ext cx="474489" cy="153888"/>
          </a:xfrm>
        </p:spPr>
        <p:txBody>
          <a:bodyPr/>
          <a:lstStyle/>
          <a:p>
            <a:r>
              <a:rPr lang="de-DE" dirty="0"/>
              <a:t>SEITE </a:t>
            </a:r>
            <a:fld id="{0B00A24D-5804-491B-8E75-D94872E9DAC3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>
          <a:xfrm>
            <a:off x="959999" y="6375541"/>
            <a:ext cx="8880000" cy="153888"/>
          </a:xfrm>
        </p:spPr>
        <p:txBody>
          <a:bodyPr/>
          <a:lstStyle/>
          <a:p>
            <a:r>
              <a:rPr lang="de-DE" dirty="0"/>
              <a:t>VORNAME NACHNAME / AWO BUNDESVERBAND E. V. / DATUM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044B09-4F9F-45BA-AB6C-B6A2D56EC70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Titel der Präsentation</a:t>
            </a:r>
          </a:p>
        </p:txBody>
      </p:sp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E238A771-909B-4A3D-A443-13D66A3FD94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Hier steht die Zwischenüberschrift</a:t>
            </a:r>
          </a:p>
        </p:txBody>
      </p:sp>
      <p:sp>
        <p:nvSpPr>
          <p:cNvPr id="47" name="Inhaltsplatzhalter 4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/>
              <a:t>Das hier ist der Fliesstext in Arial 19 pt gesetzt. Omnimilis</a:t>
            </a:r>
          </a:p>
          <a:p>
            <a:r>
              <a:rPr lang="de-DE" dirty="0"/>
              <a:t>saererum unt, tem facerovidi ab id ut acimet, omniTorum</a:t>
            </a:r>
          </a:p>
          <a:p>
            <a:r>
              <a:rPr lang="de-DE" dirty="0"/>
              <a:t>elesequia sum aut maximen danditium cum est, que conem</a:t>
            </a:r>
          </a:p>
          <a:p>
            <a:r>
              <a:rPr lang="de-DE" dirty="0"/>
              <a:t>aut velicim usdae. To de sitium quam as aribus elenes</a:t>
            </a:r>
          </a:p>
          <a:p>
            <a:r>
              <a:rPr lang="de-DE" dirty="0"/>
              <a:t>accuptat voluptat essit odit expelita dere lam, seriate sciuntius</a:t>
            </a:r>
          </a:p>
          <a:p>
            <a:r>
              <a:rPr lang="de-DE" dirty="0"/>
              <a:t>volorep erioriam eatis eniet venis dem atio dolorit etur rest</a:t>
            </a:r>
          </a:p>
          <a:p>
            <a:r>
              <a:rPr lang="de-DE" dirty="0"/>
              <a:t>eium quas mi, velitem fugitas el in estia.</a:t>
            </a:r>
          </a:p>
          <a:p>
            <a:pPr lvl="2"/>
            <a:r>
              <a:rPr lang="de-DE" dirty="0"/>
              <a:t>sciuntius volorep erioriam eatis eniet venis dem atio</a:t>
            </a:r>
          </a:p>
          <a:p>
            <a:pPr lvl="2"/>
            <a:r>
              <a:rPr lang="de-DE" dirty="0"/>
              <a:t>dolorit etur rest eium quas mi, velitem fugitas el in estia.</a:t>
            </a:r>
          </a:p>
        </p:txBody>
      </p:sp>
    </p:spTree>
    <p:extLst>
      <p:ext uri="{BB962C8B-B14F-4D97-AF65-F5344CB8AC3E}">
        <p14:creationId xmlns:p14="http://schemas.microsoft.com/office/powerpoint/2010/main" val="35484027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itel 5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Hier steht die Zwischenüberschrift.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859983C3-1559-4571-B5E8-566DD41E62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53512" y="6375541"/>
            <a:ext cx="474489" cy="153888"/>
          </a:xfrm>
        </p:spPr>
        <p:txBody>
          <a:bodyPr/>
          <a:lstStyle/>
          <a:p>
            <a:r>
              <a:rPr lang="de-DE" dirty="0"/>
              <a:t>SEITE </a:t>
            </a:r>
            <a:fld id="{0B00A24D-5804-491B-8E75-D94872E9DAC3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>
          <a:xfrm>
            <a:off x="959999" y="6375541"/>
            <a:ext cx="8880000" cy="153888"/>
          </a:xfrm>
        </p:spPr>
        <p:txBody>
          <a:bodyPr/>
          <a:lstStyle/>
          <a:p>
            <a:r>
              <a:rPr lang="de-DE" dirty="0"/>
              <a:t>VORNAME NACHNAME / AWO BUNDESVERBAND E. V. / DATUM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044B09-4F9F-45BA-AB6C-B6A2D56EC70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Titel der Präsentation</a:t>
            </a:r>
          </a:p>
        </p:txBody>
      </p:sp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E238A771-909B-4A3D-A443-13D66A3FD94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/>
              <a:t>Die Überschrift und der Fliesstext ist in Arial 19 pt gesetzt.</a:t>
            </a:r>
          </a:p>
          <a:p>
            <a:r>
              <a:rPr lang="de-DE" dirty="0"/>
              <a:t>Bitte diese Größe gleichmässig einhalten. Lorem ipsum dolor</a:t>
            </a:r>
          </a:p>
          <a:p>
            <a:r>
              <a:rPr lang="de-DE" dirty="0"/>
              <a:t>sit amet, consectetuer adipiscing elit. Aenean commodo ligula</a:t>
            </a:r>
          </a:p>
          <a:p>
            <a:r>
              <a:rPr lang="de-DE" dirty="0"/>
              <a:t>Nam aborio. Ut labo. Solorro quamus as eaque ipit quaecae.</a:t>
            </a:r>
          </a:p>
          <a:p>
            <a:r>
              <a:rPr lang="de-DE" dirty="0"/>
              <a:t>Itatus estorendia deniend ucipid quod molupta eperit ilitem</a:t>
            </a:r>
          </a:p>
          <a:p>
            <a:r>
              <a:rPr lang="de-DE" dirty="0"/>
              <a:t>quaspis eicia nimusti bearuptatem dolorum amusant la quia</a:t>
            </a:r>
          </a:p>
          <a:p>
            <a:r>
              <a:rPr lang="de-DE" dirty="0"/>
              <a:t>nus et prepererum faccus ea quo bere pa veris dendam a</a:t>
            </a:r>
          </a:p>
          <a:p>
            <a:r>
              <a:rPr lang="de-DE" dirty="0"/>
              <a:t>quiatiae rerio. Alis dolorehent</a:t>
            </a:r>
          </a:p>
        </p:txBody>
      </p: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2F3F1791-B509-40E9-86A0-6C37C873E69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de-DE" dirty="0"/>
              <a:t>Die Überschrift und der Fliesstext ist hier in Arial 17 pt gesetzt, sollte</a:t>
            </a:r>
          </a:p>
          <a:p>
            <a:r>
              <a:rPr lang="de-DE" dirty="0"/>
              <a:t>die Textmenge größer sein. Bitte diese Größe einhalten. Qui soloreiur</a:t>
            </a:r>
          </a:p>
          <a:p>
            <a:r>
              <a:rPr lang="de-DE" dirty="0"/>
              <a:t>re lates provid maio optae nobisquam qui cusci senimol estibus que</a:t>
            </a:r>
          </a:p>
          <a:p>
            <a:r>
              <a:rPr lang="de-DE" dirty="0"/>
              <a:t>nulpa sum sit disquam qui iuntiuntias esequamus sum faccus.</a:t>
            </a:r>
          </a:p>
          <a:p>
            <a:endParaRPr lang="de-DE" dirty="0"/>
          </a:p>
        </p:txBody>
      </p:sp>
      <p:sp>
        <p:nvSpPr>
          <p:cNvPr id="32" name="Textplatzhalter 31">
            <a:extLst>
              <a:ext uri="{FF2B5EF4-FFF2-40B4-BE49-F238E27FC236}">
                <a16:creationId xmlns:a16="http://schemas.microsoft.com/office/drawing/2014/main" id="{D3411B63-0508-4B70-A753-B91DDF5AC86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de-DE" dirty="0"/>
              <a:t>Hier steht die Zwischenüberschrift.</a:t>
            </a:r>
          </a:p>
        </p:txBody>
      </p:sp>
    </p:spTree>
    <p:extLst>
      <p:ext uri="{BB962C8B-B14F-4D97-AF65-F5344CB8AC3E}">
        <p14:creationId xmlns:p14="http://schemas.microsoft.com/office/powerpoint/2010/main" val="8361129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33D1827-7E0C-4D83-B17E-2EDDAFE3A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4000" y="1233858"/>
            <a:ext cx="4320000" cy="584775"/>
          </a:xfrm>
        </p:spPr>
        <p:txBody>
          <a:bodyPr/>
          <a:lstStyle/>
          <a:p>
            <a:r>
              <a:rPr lang="de-DE" dirty="0"/>
              <a:t>Hier ist der Platz für Ihre Headline.</a:t>
            </a:r>
            <a:br>
              <a:rPr lang="de-DE" dirty="0"/>
            </a:br>
            <a:r>
              <a:rPr lang="de-DE" dirty="0"/>
              <a:t>Halten Sie sie kurz und knapp.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CB81942-002D-4FC4-BAB9-D9FE0262F8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18246" y="6375541"/>
            <a:ext cx="509755" cy="153888"/>
          </a:xfrm>
        </p:spPr>
        <p:txBody>
          <a:bodyPr/>
          <a:lstStyle/>
          <a:p>
            <a:r>
              <a:rPr lang="de-DE" dirty="0"/>
              <a:t> SEITE </a:t>
            </a:r>
            <a:fld id="{0B00A24D-5804-491B-8E75-D94872E9DAC3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E7B78AF-90FD-4081-ADA9-A86A28FBDB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59999" y="6375541"/>
            <a:ext cx="8880000" cy="153888"/>
          </a:xfrm>
        </p:spPr>
        <p:txBody>
          <a:bodyPr/>
          <a:lstStyle/>
          <a:p>
            <a:r>
              <a:rPr lang="de-DE" dirty="0"/>
              <a:t>VORNAME NACHNAME / AWO BUNDESVERBAND E. V. / DATUM</a:t>
            </a:r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D2A52AF6-6F3B-409E-9880-382C848011B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Titel der Präsentation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A469267F-2910-418D-B154-E5D0E2DCE3E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/>
              <a:t>Der Fliesstext wird in Arial 19pt oder</a:t>
            </a:r>
          </a:p>
          <a:p>
            <a:r>
              <a:rPr lang="de-DE" dirty="0"/>
              <a:t>bei mehr Text in 17pt gesetzt. Halten</a:t>
            </a:r>
          </a:p>
          <a:p>
            <a:r>
              <a:rPr lang="de-DE" dirty="0"/>
              <a:t>Sie bitte immer diese Grössenreihe ein.</a:t>
            </a:r>
          </a:p>
          <a:p>
            <a:r>
              <a:rPr lang="de-DE" dirty="0"/>
              <a:t>Lorem ipsum dolor sit amet, consetetur.</a:t>
            </a:r>
          </a:p>
          <a:p>
            <a:r>
              <a:rPr lang="de-DE" dirty="0"/>
              <a:t>Sed diam nonumy eirmod tempor</a:t>
            </a:r>
          </a:p>
          <a:p>
            <a:r>
              <a:rPr lang="de-DE" dirty="0"/>
              <a:t>invidunt ut labore et dolore magna</a:t>
            </a:r>
          </a:p>
          <a:p>
            <a:r>
              <a:rPr lang="de-DE" dirty="0"/>
              <a:t>aliquyam erat.</a:t>
            </a:r>
            <a:br>
              <a:rPr lang="de-DE" dirty="0"/>
            </a:br>
            <a:endParaRPr lang="de-DE" dirty="0"/>
          </a:p>
          <a:p>
            <a:pPr lvl="3"/>
            <a:r>
              <a:rPr lang="de-DE" dirty="0"/>
              <a:t>Sed diam voluptua</a:t>
            </a:r>
          </a:p>
          <a:p>
            <a:pPr lvl="3"/>
            <a:r>
              <a:rPr lang="de-DE" dirty="0"/>
              <a:t>At vero eos et accusam justo</a:t>
            </a:r>
          </a:p>
          <a:p>
            <a:pPr lvl="3"/>
            <a:r>
              <a:rPr lang="de-DE" dirty="0"/>
              <a:t>Stet clita kasd gubergren</a:t>
            </a:r>
          </a:p>
          <a:p>
            <a:pPr lvl="3"/>
            <a:r>
              <a:rPr lang="de-DE" dirty="0"/>
              <a:t>Sed diam voluptua consetetuer</a:t>
            </a:r>
          </a:p>
          <a:p>
            <a:pPr lvl="3"/>
            <a:r>
              <a:rPr lang="de-DE" dirty="0"/>
              <a:t>At vero eos et accusam justo</a:t>
            </a:r>
          </a:p>
        </p:txBody>
      </p:sp>
      <p:pic>
        <p:nvPicPr>
          <p:cNvPr id="11" name="Bildplatzhalter 10">
            <a:extLst>
              <a:ext uri="{FF2B5EF4-FFF2-40B4-BE49-F238E27FC236}">
                <a16:creationId xmlns:a16="http://schemas.microsoft.com/office/drawing/2014/main" id="{26D1EB89-CB99-4F8E-B8C9-5E7FEA56CEAF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" b="25"/>
          <a:stretch>
            <a:fillRect/>
          </a:stretch>
        </p:blipFill>
        <p:spPr/>
      </p:pic>
      <p:pic>
        <p:nvPicPr>
          <p:cNvPr id="13" name="Bildplatzhalter 12">
            <a:extLst>
              <a:ext uri="{FF2B5EF4-FFF2-40B4-BE49-F238E27FC236}">
                <a16:creationId xmlns:a16="http://schemas.microsoft.com/office/drawing/2014/main" id="{98200FB7-6409-456C-AEBB-80B9B4D44D3F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" b="2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303192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33D1827-7E0C-4D83-B17E-2EDDAFE3A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08000" y="1233858"/>
            <a:ext cx="4320000" cy="584775"/>
          </a:xfrm>
        </p:spPr>
        <p:txBody>
          <a:bodyPr/>
          <a:lstStyle/>
          <a:p>
            <a:r>
              <a:rPr lang="de-DE" dirty="0"/>
              <a:t>Hier ist der Platz für Ihre Headline.</a:t>
            </a:r>
            <a:br>
              <a:rPr lang="de-DE" dirty="0"/>
            </a:br>
            <a:r>
              <a:rPr lang="de-DE" dirty="0">
                <a:solidFill>
                  <a:srgbClr val="68676C"/>
                </a:solidFill>
              </a:rPr>
              <a:t>Halten Sie sie kurz und knapp.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CB81942-002D-4FC4-BAB9-D9FE0262F8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18246" y="6375541"/>
            <a:ext cx="509755" cy="153888"/>
          </a:xfrm>
        </p:spPr>
        <p:txBody>
          <a:bodyPr/>
          <a:lstStyle/>
          <a:p>
            <a:r>
              <a:rPr lang="de-DE" dirty="0"/>
              <a:t> SEITE </a:t>
            </a:r>
            <a:fld id="{0B00A24D-5804-491B-8E75-D94872E9DAC3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E7B78AF-90FD-4081-ADA9-A86A28FBDB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59999" y="6375541"/>
            <a:ext cx="8880000" cy="153888"/>
          </a:xfrm>
        </p:spPr>
        <p:txBody>
          <a:bodyPr/>
          <a:lstStyle/>
          <a:p>
            <a:r>
              <a:rPr lang="de-DE" dirty="0"/>
              <a:t>VORNAME NACHNAME / AWO BUNDESVERBAND E. V. / DATUM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A469267F-2910-418D-B154-E5D0E2DCE3E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Titel der Präsentation</a:t>
            </a:r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id="{20E5C0E6-2EDA-42AD-ADFC-3C8471648A5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/>
              <a:t>Der Fliesstext wird in Arial 19pt oder</a:t>
            </a:r>
          </a:p>
          <a:p>
            <a:r>
              <a:rPr lang="de-DE" dirty="0"/>
              <a:t>bei mehr Text in 17pt gesetzt. Halten</a:t>
            </a:r>
          </a:p>
          <a:p>
            <a:r>
              <a:rPr lang="de-DE" dirty="0"/>
              <a:t>Sie bitte immer diese Grössenreihe ein.</a:t>
            </a:r>
          </a:p>
          <a:p>
            <a:r>
              <a:rPr lang="de-DE" dirty="0"/>
              <a:t>Lorem ipsum dolor sit amet, consetetur.</a:t>
            </a:r>
          </a:p>
          <a:p>
            <a:r>
              <a:rPr lang="de-DE" dirty="0"/>
              <a:t>Sed diam nonumy eirmod tempor</a:t>
            </a:r>
          </a:p>
          <a:p>
            <a:r>
              <a:rPr lang="de-DE" dirty="0"/>
              <a:t>invidunt ut labore et dolore magna</a:t>
            </a:r>
          </a:p>
          <a:p>
            <a:r>
              <a:rPr lang="de-DE" dirty="0"/>
              <a:t>aliquyam erat.</a:t>
            </a:r>
            <a:br>
              <a:rPr lang="de-DE" dirty="0"/>
            </a:br>
            <a:endParaRPr lang="de-DE" dirty="0"/>
          </a:p>
          <a:p>
            <a:pPr lvl="3"/>
            <a:r>
              <a:rPr lang="de-DE" dirty="0"/>
              <a:t>Sed diam voluptua</a:t>
            </a:r>
          </a:p>
          <a:p>
            <a:pPr lvl="3"/>
            <a:r>
              <a:rPr lang="de-DE" dirty="0"/>
              <a:t>At vero eos et accusam justo</a:t>
            </a:r>
          </a:p>
          <a:p>
            <a:pPr lvl="3"/>
            <a:r>
              <a:rPr lang="de-DE" dirty="0"/>
              <a:t>Stet clita kasd gubergren</a:t>
            </a:r>
          </a:p>
          <a:p>
            <a:pPr lvl="3"/>
            <a:r>
              <a:rPr lang="de-DE" dirty="0"/>
              <a:t>Sed diam voluptua consetetuer</a:t>
            </a:r>
          </a:p>
          <a:p>
            <a:pPr lvl="3"/>
            <a:r>
              <a:rPr lang="de-DE" dirty="0"/>
              <a:t>At vero eos et accusam justo</a:t>
            </a:r>
          </a:p>
          <a:p>
            <a:endParaRPr lang="de-DE" dirty="0"/>
          </a:p>
        </p:txBody>
      </p:sp>
      <p:pic>
        <p:nvPicPr>
          <p:cNvPr id="12" name="Bildplatzhalter 11">
            <a:extLst>
              <a:ext uri="{FF2B5EF4-FFF2-40B4-BE49-F238E27FC236}">
                <a16:creationId xmlns:a16="http://schemas.microsoft.com/office/drawing/2014/main" id="{85148037-A0E7-4D10-B282-9BE146CB6C0E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14" name="Bildplatzhalter 13">
            <a:extLst>
              <a:ext uri="{FF2B5EF4-FFF2-40B4-BE49-F238E27FC236}">
                <a16:creationId xmlns:a16="http://schemas.microsoft.com/office/drawing/2014/main" id="{1D30FCE9-29D0-4A3A-BF9F-07D00201706A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7393925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LANGUAGE_ID" val="1031"/>
</p:tagLst>
</file>

<file path=ppt/theme/theme1.xml><?xml version="1.0" encoding="utf-8"?>
<a:theme xmlns:a="http://schemas.openxmlformats.org/drawingml/2006/main" name="PowerPoint_AWO_Logo_rot">
  <a:themeElements>
    <a:clrScheme name="AWO">
      <a:dk1>
        <a:sysClr val="windowText" lastClr="000000"/>
      </a:dk1>
      <a:lt1>
        <a:sysClr val="window" lastClr="FFFFFF"/>
      </a:lt1>
      <a:dk2>
        <a:srgbClr val="E60004"/>
      </a:dk2>
      <a:lt2>
        <a:srgbClr val="FFFFFF"/>
      </a:lt2>
      <a:accent1>
        <a:srgbClr val="EC7405"/>
      </a:accent1>
      <a:accent2>
        <a:srgbClr val="009EE0"/>
      </a:accent2>
      <a:accent3>
        <a:srgbClr val="79B530"/>
      </a:accent3>
      <a:accent4>
        <a:srgbClr val="FECD1B"/>
      </a:accent4>
      <a:accent5>
        <a:srgbClr val="009EE0"/>
      </a:accent5>
      <a:accent6>
        <a:srgbClr val="EC7405"/>
      </a:accent6>
      <a:hlink>
        <a:srgbClr val="E60004"/>
      </a:hlink>
      <a:folHlink>
        <a:srgbClr val="FECD1B"/>
      </a:folHlink>
    </a:clrScheme>
    <a:fontScheme name="AW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WO_Template.pptx" id="{6FB25C58-1545-4941-BC37-69DE819F436A}" vid="{BBA07A2A-137E-4804-8D8F-E93EA74F9721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W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PowerPoint_AWO_Logo_rot</Template>
  <TotalTime>0</TotalTime>
  <Words>1052</Words>
  <Application>Microsoft Macintosh PowerPoint</Application>
  <PresentationFormat>Breitbild</PresentationFormat>
  <Paragraphs>177</Paragraphs>
  <Slides>14</Slides>
  <Notes>12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20" baseType="lpstr">
      <vt:lpstr>Arial</vt:lpstr>
      <vt:lpstr>Arial Black</vt:lpstr>
      <vt:lpstr>ArialMT</vt:lpstr>
      <vt:lpstr>Calibri</vt:lpstr>
      <vt:lpstr>Wingdings</vt:lpstr>
      <vt:lpstr>PowerPoint_AWO_Logo_rot</vt:lpstr>
      <vt:lpstr>Hier steht der Titel der</vt:lpstr>
      <vt:lpstr>PowerPoint-Präsentation</vt:lpstr>
      <vt:lpstr>PowerPoint-Präsentation</vt:lpstr>
      <vt:lpstr>Hier steht die</vt:lpstr>
      <vt:lpstr>Agenda</vt:lpstr>
      <vt:lpstr>Große Headline in 25 pt</vt:lpstr>
      <vt:lpstr>Hier steht die Zwischenüberschrift.</vt:lpstr>
      <vt:lpstr>Hier ist der Platz für Ihre Headline. Halten Sie sie kurz und knapp.</vt:lpstr>
      <vt:lpstr>Hier ist der Platz für Ihre Headline. Halten Sie sie kurz und knapp.</vt:lpstr>
      <vt:lpstr>Große Headline</vt:lpstr>
      <vt:lpstr>Hier ist der Platz für Ihre Headline. Halten Sie sie kurz und knapp.</vt:lpstr>
      <vt:lpstr>Hier ist der Platz für Ihre Headline. Halten Sie sie kurz und knapp.</vt:lpstr>
      <vt:lpstr>Hier steht eine Zwischenüberschrift</vt:lpstr>
      <vt:lpstr>Vielen Dank für Ihre Aufmerksamkeit!</vt:lpstr>
    </vt:vector>
  </TitlesOfParts>
  <Company>AWo Bundesverband e. V.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Hier steht der Titel der</dc:title>
  <dc:creator>Rotter, Jennifer</dc:creator>
  <cp:lastModifiedBy>Kristine Schneeweiß</cp:lastModifiedBy>
  <cp:revision>6</cp:revision>
  <dcterms:created xsi:type="dcterms:W3CDTF">2024-01-09T16:47:48Z</dcterms:created>
  <dcterms:modified xsi:type="dcterms:W3CDTF">2024-01-12T12:01:31Z</dcterms:modified>
</cp:coreProperties>
</file>